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8" r:id="rId1"/>
    <p:sldMasterId id="2147483719" r:id="rId2"/>
  </p:sldMasterIdLst>
  <p:notesMasterIdLst>
    <p:notesMasterId r:id="rId4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9144000" cy="5143500" type="screen16x9"/>
  <p:notesSz cx="6858000" cy="9144000"/>
  <p:embeddedFontLst>
    <p:embeddedFont>
      <p:font typeface="Calibri" panose="020F0502020204030204" pitchFamily="34" charset="0"/>
      <p:regular r:id="rId47"/>
      <p:bold r:id="rId48"/>
      <p:italic r:id="rId49"/>
      <p:boldItalic r:id="rId50"/>
    </p:embeddedFont>
    <p:embeddedFont>
      <p:font typeface="Comfortaa" panose="020B0604020202020204" charset="0"/>
      <p:regular r:id="rId51"/>
      <p:bold r:id="rId52"/>
    </p:embeddedFont>
    <p:embeddedFont>
      <p:font typeface="Open Sans" panose="020B0604020202020204" charset="0"/>
      <p:regular r:id="rId53"/>
      <p:bold r:id="rId54"/>
      <p:italic r:id="rId55"/>
      <p:boldItalic r:id="rId56"/>
    </p:embeddedFont>
    <p:embeddedFont>
      <p:font typeface="Teko" panose="020B0604020202020204" charset="0"/>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g8d10d4c4f1_0_24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0" name="Google Shape;2290;g8d10d4c4f1_0_24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535c1a6e3b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535c1a6e3b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9"/>
        <p:cNvGrpSpPr/>
        <p:nvPr/>
      </p:nvGrpSpPr>
      <p:grpSpPr>
        <a:xfrm>
          <a:off x="0" y="0"/>
          <a:ext cx="0" cy="0"/>
          <a:chOff x="0" y="0"/>
          <a:chExt cx="0" cy="0"/>
        </a:xfrm>
      </p:grpSpPr>
      <p:sp>
        <p:nvSpPr>
          <p:cNvPr id="2380" name="Google Shape;2380;g53677f1d88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1" name="Google Shape;2381;g53677f1d88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ga1679d7b90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7" name="Google Shape;2387;ga1679d7b9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a1679d7b90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a1679d7b90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53677f1d88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53677f1d88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g53677f1d88_0_8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9" name="Google Shape;2409;g53677f1d88_0_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9d93e29438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9d93e29438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g53572a00cd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0" name="Google Shape;2420;g53572a00cd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5"/>
        <p:cNvGrpSpPr/>
        <p:nvPr/>
      </p:nvGrpSpPr>
      <p:grpSpPr>
        <a:xfrm>
          <a:off x="0" y="0"/>
          <a:ext cx="0" cy="0"/>
          <a:chOff x="0" y="0"/>
          <a:chExt cx="0" cy="0"/>
        </a:xfrm>
      </p:grpSpPr>
      <p:sp>
        <p:nvSpPr>
          <p:cNvPr id="2426" name="Google Shape;2426;g535c1a6e3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7" name="Google Shape;2427;g535c1a6e3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aafee613c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aafee613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6"/>
        <p:cNvGrpSpPr/>
        <p:nvPr/>
      </p:nvGrpSpPr>
      <p:grpSpPr>
        <a:xfrm>
          <a:off x="0" y="0"/>
          <a:ext cx="0" cy="0"/>
          <a:chOff x="0" y="0"/>
          <a:chExt cx="0" cy="0"/>
        </a:xfrm>
      </p:grpSpPr>
      <p:sp>
        <p:nvSpPr>
          <p:cNvPr id="2297" name="Google Shape;2297;g9902b11d12_4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8" name="Google Shape;2298;g9902b11d12_4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98509932fa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98509932fa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4"/>
        <p:cNvGrpSpPr/>
        <p:nvPr/>
      </p:nvGrpSpPr>
      <p:grpSpPr>
        <a:xfrm>
          <a:off x="0" y="0"/>
          <a:ext cx="0" cy="0"/>
          <a:chOff x="0" y="0"/>
          <a:chExt cx="0" cy="0"/>
        </a:xfrm>
      </p:grpSpPr>
      <p:sp>
        <p:nvSpPr>
          <p:cNvPr id="2445" name="Google Shape;2445;g9b680592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6" name="Google Shape;2446;g9b680592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aafee613c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aafee613c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g98509932fa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9" name="Google Shape;2459;g98509932fa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3"/>
        <p:cNvGrpSpPr/>
        <p:nvPr/>
      </p:nvGrpSpPr>
      <p:grpSpPr>
        <a:xfrm>
          <a:off x="0" y="0"/>
          <a:ext cx="0" cy="0"/>
          <a:chOff x="0" y="0"/>
          <a:chExt cx="0" cy="0"/>
        </a:xfrm>
      </p:grpSpPr>
      <p:sp>
        <p:nvSpPr>
          <p:cNvPr id="2464" name="Google Shape;2464;gaafee613c6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5" name="Google Shape;2465;gaafee613c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0"/>
        <p:cNvGrpSpPr/>
        <p:nvPr/>
      </p:nvGrpSpPr>
      <p:grpSpPr>
        <a:xfrm>
          <a:off x="0" y="0"/>
          <a:ext cx="0" cy="0"/>
          <a:chOff x="0" y="0"/>
          <a:chExt cx="0" cy="0"/>
        </a:xfrm>
      </p:grpSpPr>
      <p:sp>
        <p:nvSpPr>
          <p:cNvPr id="2471" name="Google Shape;2471;g53572a00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2" name="Google Shape;2472;g53572a00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aafee613c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aafee613c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9d93e2943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4" name="Google Shape;2484;g9d93e2943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p:cNvGrpSpPr/>
        <p:nvPr/>
      </p:nvGrpSpPr>
      <p:grpSpPr>
        <a:xfrm>
          <a:off x="0" y="0"/>
          <a:ext cx="0" cy="0"/>
          <a:chOff x="0" y="0"/>
          <a:chExt cx="0" cy="0"/>
        </a:xfrm>
      </p:grpSpPr>
      <p:sp>
        <p:nvSpPr>
          <p:cNvPr id="2490" name="Google Shape;2490;g535c1a6e3b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1" name="Google Shape;2491;g535c1a6e3b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4"/>
        <p:cNvGrpSpPr/>
        <p:nvPr/>
      </p:nvGrpSpPr>
      <p:grpSpPr>
        <a:xfrm>
          <a:off x="0" y="0"/>
          <a:ext cx="0" cy="0"/>
          <a:chOff x="0" y="0"/>
          <a:chExt cx="0" cy="0"/>
        </a:xfrm>
      </p:grpSpPr>
      <p:sp>
        <p:nvSpPr>
          <p:cNvPr id="2495" name="Google Shape;2495;ga1679d7b90_0_6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6" name="Google Shape;2496;ga1679d7b90_0_6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9902b11d12_4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4" name="Google Shape;2304;g9902b11d12_4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g98509932fa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2" name="Google Shape;2502;g98509932fa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98509932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98509932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6"/>
        <p:cNvGrpSpPr/>
        <p:nvPr/>
      </p:nvGrpSpPr>
      <p:grpSpPr>
        <a:xfrm>
          <a:off x="0" y="0"/>
          <a:ext cx="0" cy="0"/>
          <a:chOff x="0" y="0"/>
          <a:chExt cx="0" cy="0"/>
        </a:xfrm>
      </p:grpSpPr>
      <p:sp>
        <p:nvSpPr>
          <p:cNvPr id="2517" name="Google Shape;2517;ga1679d7b90_0_6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8" name="Google Shape;2518;ga1679d7b90_0_6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a1679d7b90_0_6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a1679d7b90_0_6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8"/>
        <p:cNvGrpSpPr/>
        <p:nvPr/>
      </p:nvGrpSpPr>
      <p:grpSpPr>
        <a:xfrm>
          <a:off x="0" y="0"/>
          <a:ext cx="0" cy="0"/>
          <a:chOff x="0" y="0"/>
          <a:chExt cx="0" cy="0"/>
        </a:xfrm>
      </p:grpSpPr>
      <p:sp>
        <p:nvSpPr>
          <p:cNvPr id="2529" name="Google Shape;2529;g9d93e29438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0" name="Google Shape;2530;g9d93e29438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8d290f1c21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8d290f1c21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9"/>
        <p:cNvGrpSpPr/>
        <p:nvPr/>
      </p:nvGrpSpPr>
      <p:grpSpPr>
        <a:xfrm>
          <a:off x="0" y="0"/>
          <a:ext cx="0" cy="0"/>
          <a:chOff x="0" y="0"/>
          <a:chExt cx="0" cy="0"/>
        </a:xfrm>
      </p:grpSpPr>
      <p:sp>
        <p:nvSpPr>
          <p:cNvPr id="2540" name="Google Shape;2540;ga1679d7b90_0_66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1" name="Google Shape;2541;ga1679d7b90_0_6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ga1679d7b90_0_6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7" name="Google Shape;2547;ga1679d7b90_0_6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a1679d7b90_0_6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a1679d7b90_0_6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1679d7b90_0_6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1679d7b90_0_6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Google Shape;2310;ga1679d7b9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1" name="Google Shape;2311;ga1679d7b9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0"/>
        <p:cNvGrpSpPr/>
        <p:nvPr/>
      </p:nvGrpSpPr>
      <p:grpSpPr>
        <a:xfrm>
          <a:off x="0" y="0"/>
          <a:ext cx="0" cy="0"/>
          <a:chOff x="0" y="0"/>
          <a:chExt cx="0" cy="0"/>
        </a:xfrm>
      </p:grpSpPr>
      <p:sp>
        <p:nvSpPr>
          <p:cNvPr id="2561" name="Google Shape;2561;g9d93e29438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2" name="Google Shape;2562;g9d93e29438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6"/>
        <p:cNvGrpSpPr/>
        <p:nvPr/>
      </p:nvGrpSpPr>
      <p:grpSpPr>
        <a:xfrm>
          <a:off x="0" y="0"/>
          <a:ext cx="0" cy="0"/>
          <a:chOff x="0" y="0"/>
          <a:chExt cx="0" cy="0"/>
        </a:xfrm>
      </p:grpSpPr>
      <p:sp>
        <p:nvSpPr>
          <p:cNvPr id="2567" name="Google Shape;2567;g53677f1d88_0_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8" name="Google Shape;2568;g53677f1d88_0_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1"/>
        <p:cNvGrpSpPr/>
        <p:nvPr/>
      </p:nvGrpSpPr>
      <p:grpSpPr>
        <a:xfrm>
          <a:off x="0" y="0"/>
          <a:ext cx="0" cy="0"/>
          <a:chOff x="0" y="0"/>
          <a:chExt cx="0" cy="0"/>
        </a:xfrm>
      </p:grpSpPr>
      <p:sp>
        <p:nvSpPr>
          <p:cNvPr id="2572" name="Google Shape;2572;g53572a00c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3" name="Google Shape;2573;g53572a00c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7"/>
        <p:cNvGrpSpPr/>
        <p:nvPr/>
      </p:nvGrpSpPr>
      <p:grpSpPr>
        <a:xfrm>
          <a:off x="0" y="0"/>
          <a:ext cx="0" cy="0"/>
          <a:chOff x="0" y="0"/>
          <a:chExt cx="0" cy="0"/>
        </a:xfrm>
      </p:grpSpPr>
      <p:sp>
        <p:nvSpPr>
          <p:cNvPr id="2578" name="Google Shape;2578;g53677f1d88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9" name="Google Shape;2579;g53677f1d88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9902b11d12_4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9902b11d12_4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8"/>
        <p:cNvGrpSpPr/>
        <p:nvPr/>
      </p:nvGrpSpPr>
      <p:grpSpPr>
        <a:xfrm>
          <a:off x="0" y="0"/>
          <a:ext cx="0" cy="0"/>
          <a:chOff x="0" y="0"/>
          <a:chExt cx="0" cy="0"/>
        </a:xfrm>
      </p:grpSpPr>
      <p:sp>
        <p:nvSpPr>
          <p:cNvPr id="2339" name="Google Shape;2339;g9902b11d1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0" name="Google Shape;2340;g9902b11d1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5"/>
        <p:cNvGrpSpPr/>
        <p:nvPr/>
      </p:nvGrpSpPr>
      <p:grpSpPr>
        <a:xfrm>
          <a:off x="0" y="0"/>
          <a:ext cx="0" cy="0"/>
          <a:chOff x="0" y="0"/>
          <a:chExt cx="0" cy="0"/>
        </a:xfrm>
      </p:grpSpPr>
      <p:sp>
        <p:nvSpPr>
          <p:cNvPr id="2346" name="Google Shape;2346;g9b6805921f_0_2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7" name="Google Shape;2347;g9b6805921f_0_2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1"/>
        <p:cNvGrpSpPr/>
        <p:nvPr/>
      </p:nvGrpSpPr>
      <p:grpSpPr>
        <a:xfrm>
          <a:off x="0" y="0"/>
          <a:ext cx="0" cy="0"/>
          <a:chOff x="0" y="0"/>
          <a:chExt cx="0" cy="0"/>
        </a:xfrm>
      </p:grpSpPr>
      <p:sp>
        <p:nvSpPr>
          <p:cNvPr id="2352" name="Google Shape;2352;ga1679d7b9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3" name="Google Shape;2353;ga1679d7b9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8d290f1c2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8d290f1c2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ies.freepik.com/" TargetMode="Externa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bit.ly/2TtBDfr"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7"/>
        <p:cNvGrpSpPr/>
        <p:nvPr/>
      </p:nvGrpSpPr>
      <p:grpSpPr>
        <a:xfrm>
          <a:off x="0" y="0"/>
          <a:ext cx="0" cy="0"/>
          <a:chOff x="0" y="0"/>
          <a:chExt cx="0" cy="0"/>
        </a:xfrm>
      </p:grpSpPr>
      <p:sp>
        <p:nvSpPr>
          <p:cNvPr id="8" name="Google Shape;8;p2"/>
          <p:cNvSpPr/>
          <p:nvPr/>
        </p:nvSpPr>
        <p:spPr>
          <a:xfrm rot="-815481" flipH="1">
            <a:off x="-687847" y="3730209"/>
            <a:ext cx="5849876" cy="2242120"/>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2"/>
          <p:cNvSpPr/>
          <p:nvPr/>
        </p:nvSpPr>
        <p:spPr>
          <a:xfrm rot="5958996">
            <a:off x="2152167" y="-218367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4575" y="1491725"/>
            <a:ext cx="6050700" cy="1889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5200"/>
              <a:buNone/>
              <a:defRPr sz="5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3225" y="3172968"/>
            <a:ext cx="6053400" cy="3492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1553775" y="-672375"/>
            <a:ext cx="5849930" cy="224214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6467399" y="691429"/>
            <a:ext cx="3354401" cy="4503908"/>
            <a:chOff x="3166150" y="2013625"/>
            <a:chExt cx="1271425" cy="1707125"/>
          </a:xfrm>
        </p:grpSpPr>
        <p:sp>
          <p:nvSpPr>
            <p:cNvPr id="14" name="Google Shape;14;p2"/>
            <p:cNvSpPr/>
            <p:nvPr/>
          </p:nvSpPr>
          <p:spPr>
            <a:xfrm>
              <a:off x="3166150" y="2147750"/>
              <a:ext cx="1271425" cy="1573000"/>
            </a:xfrm>
            <a:custGeom>
              <a:avLst/>
              <a:gdLst/>
              <a:ahLst/>
              <a:cxnLst/>
              <a:rect l="l" t="t" r="r" b="b"/>
              <a:pathLst>
                <a:path w="50857" h="62920" extrusionOk="0">
                  <a:moveTo>
                    <a:pt x="19650" y="0"/>
                  </a:moveTo>
                  <a:cubicBezTo>
                    <a:pt x="18648" y="0"/>
                    <a:pt x="17623" y="136"/>
                    <a:pt x="16595" y="444"/>
                  </a:cubicBezTo>
                  <a:cubicBezTo>
                    <a:pt x="16595" y="444"/>
                    <a:pt x="13494" y="6244"/>
                    <a:pt x="13494" y="7048"/>
                  </a:cubicBezTo>
                  <a:cubicBezTo>
                    <a:pt x="13494" y="7871"/>
                    <a:pt x="14394" y="8330"/>
                    <a:pt x="14164" y="9191"/>
                  </a:cubicBezTo>
                  <a:cubicBezTo>
                    <a:pt x="13916" y="10053"/>
                    <a:pt x="12384" y="13173"/>
                    <a:pt x="12461" y="13824"/>
                  </a:cubicBezTo>
                  <a:cubicBezTo>
                    <a:pt x="12518" y="14474"/>
                    <a:pt x="14069" y="14551"/>
                    <a:pt x="14547" y="14934"/>
                  </a:cubicBezTo>
                  <a:cubicBezTo>
                    <a:pt x="15026" y="15316"/>
                    <a:pt x="14777" y="15718"/>
                    <a:pt x="14624" y="15910"/>
                  </a:cubicBezTo>
                  <a:cubicBezTo>
                    <a:pt x="14451" y="16101"/>
                    <a:pt x="14394" y="16388"/>
                    <a:pt x="14739" y="16695"/>
                  </a:cubicBezTo>
                  <a:cubicBezTo>
                    <a:pt x="14739" y="16695"/>
                    <a:pt x="14490" y="17154"/>
                    <a:pt x="14662" y="17479"/>
                  </a:cubicBezTo>
                  <a:cubicBezTo>
                    <a:pt x="14815" y="17824"/>
                    <a:pt x="15160" y="18168"/>
                    <a:pt x="15236" y="18475"/>
                  </a:cubicBezTo>
                  <a:cubicBezTo>
                    <a:pt x="15313" y="18781"/>
                    <a:pt x="15236" y="19834"/>
                    <a:pt x="15504" y="20772"/>
                  </a:cubicBezTo>
                  <a:cubicBezTo>
                    <a:pt x="15747" y="21585"/>
                    <a:pt x="16412" y="21773"/>
                    <a:pt x="17231" y="21773"/>
                  </a:cubicBezTo>
                  <a:cubicBezTo>
                    <a:pt x="17317" y="21773"/>
                    <a:pt x="17405" y="21771"/>
                    <a:pt x="17495" y="21767"/>
                  </a:cubicBezTo>
                  <a:cubicBezTo>
                    <a:pt x="18265" y="21751"/>
                    <a:pt x="19626" y="21090"/>
                    <a:pt x="20249" y="21090"/>
                  </a:cubicBezTo>
                  <a:cubicBezTo>
                    <a:pt x="20370" y="21090"/>
                    <a:pt x="20463" y="21115"/>
                    <a:pt x="20519" y="21174"/>
                  </a:cubicBezTo>
                  <a:cubicBezTo>
                    <a:pt x="20883" y="21537"/>
                    <a:pt x="20710" y="23068"/>
                    <a:pt x="19543" y="24140"/>
                  </a:cubicBezTo>
                  <a:cubicBezTo>
                    <a:pt x="18509" y="25078"/>
                    <a:pt x="9896" y="26207"/>
                    <a:pt x="6336" y="28485"/>
                  </a:cubicBezTo>
                  <a:cubicBezTo>
                    <a:pt x="2776" y="30801"/>
                    <a:pt x="2221" y="35701"/>
                    <a:pt x="1991" y="38209"/>
                  </a:cubicBezTo>
                  <a:cubicBezTo>
                    <a:pt x="1742" y="40754"/>
                    <a:pt x="1742" y="40333"/>
                    <a:pt x="1264" y="43587"/>
                  </a:cubicBezTo>
                  <a:cubicBezTo>
                    <a:pt x="785" y="46822"/>
                    <a:pt x="555" y="52507"/>
                    <a:pt x="479" y="53789"/>
                  </a:cubicBezTo>
                  <a:cubicBezTo>
                    <a:pt x="421" y="54478"/>
                    <a:pt x="211" y="58976"/>
                    <a:pt x="0" y="62919"/>
                  </a:cubicBezTo>
                  <a:lnTo>
                    <a:pt x="8193" y="62919"/>
                  </a:lnTo>
                  <a:lnTo>
                    <a:pt x="8193" y="62881"/>
                  </a:lnTo>
                  <a:cubicBezTo>
                    <a:pt x="8460" y="59416"/>
                    <a:pt x="8748" y="55588"/>
                    <a:pt x="8920" y="54593"/>
                  </a:cubicBezTo>
                  <a:cubicBezTo>
                    <a:pt x="9226" y="52717"/>
                    <a:pt x="9609" y="50249"/>
                    <a:pt x="9609" y="50248"/>
                  </a:cubicBezTo>
                  <a:lnTo>
                    <a:pt x="9609" y="50248"/>
                  </a:lnTo>
                  <a:cubicBezTo>
                    <a:pt x="9609" y="50249"/>
                    <a:pt x="9379" y="54115"/>
                    <a:pt x="9513" y="55856"/>
                  </a:cubicBezTo>
                  <a:cubicBezTo>
                    <a:pt x="9590" y="56698"/>
                    <a:pt x="9666" y="59857"/>
                    <a:pt x="9724" y="62881"/>
                  </a:cubicBezTo>
                  <a:lnTo>
                    <a:pt x="40023" y="62881"/>
                  </a:lnTo>
                  <a:cubicBezTo>
                    <a:pt x="40196" y="59302"/>
                    <a:pt x="40406" y="55435"/>
                    <a:pt x="40521" y="54765"/>
                  </a:cubicBezTo>
                  <a:cubicBezTo>
                    <a:pt x="40770" y="53502"/>
                    <a:pt x="40770" y="50727"/>
                    <a:pt x="40770" y="50727"/>
                  </a:cubicBezTo>
                  <a:cubicBezTo>
                    <a:pt x="40770" y="50727"/>
                    <a:pt x="41325" y="54976"/>
                    <a:pt x="41727" y="56584"/>
                  </a:cubicBezTo>
                  <a:cubicBezTo>
                    <a:pt x="41918" y="57330"/>
                    <a:pt x="42033" y="60125"/>
                    <a:pt x="42110" y="62881"/>
                  </a:cubicBezTo>
                  <a:lnTo>
                    <a:pt x="50857" y="62881"/>
                  </a:lnTo>
                  <a:cubicBezTo>
                    <a:pt x="50857" y="60220"/>
                    <a:pt x="50857" y="57617"/>
                    <a:pt x="50838" y="57062"/>
                  </a:cubicBezTo>
                  <a:cubicBezTo>
                    <a:pt x="50761" y="55856"/>
                    <a:pt x="50225" y="47492"/>
                    <a:pt x="49651" y="44716"/>
                  </a:cubicBezTo>
                  <a:cubicBezTo>
                    <a:pt x="49096" y="41941"/>
                    <a:pt x="48694" y="35854"/>
                    <a:pt x="47756" y="32696"/>
                  </a:cubicBezTo>
                  <a:cubicBezTo>
                    <a:pt x="46799" y="29538"/>
                    <a:pt x="45383" y="27566"/>
                    <a:pt x="40176" y="25901"/>
                  </a:cubicBezTo>
                  <a:cubicBezTo>
                    <a:pt x="34951" y="24255"/>
                    <a:pt x="32826" y="22743"/>
                    <a:pt x="31467" y="16982"/>
                  </a:cubicBezTo>
                  <a:cubicBezTo>
                    <a:pt x="30128" y="11220"/>
                    <a:pt x="31142" y="9881"/>
                    <a:pt x="31142" y="7335"/>
                  </a:cubicBezTo>
                  <a:cubicBezTo>
                    <a:pt x="31142" y="5162"/>
                    <a:pt x="25817" y="0"/>
                    <a:pt x="19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501100" y="2013625"/>
              <a:ext cx="620175" cy="557725"/>
            </a:xfrm>
            <a:custGeom>
              <a:avLst/>
              <a:gdLst/>
              <a:ahLst/>
              <a:cxnLst/>
              <a:rect l="l" t="t" r="r" b="b"/>
              <a:pathLst>
                <a:path w="24807" h="22309" extrusionOk="0">
                  <a:moveTo>
                    <a:pt x="12663" y="1"/>
                  </a:moveTo>
                  <a:cubicBezTo>
                    <a:pt x="9697" y="1"/>
                    <a:pt x="6353" y="960"/>
                    <a:pt x="4154" y="2383"/>
                  </a:cubicBezTo>
                  <a:cubicBezTo>
                    <a:pt x="1999" y="3780"/>
                    <a:pt x="650" y="3924"/>
                    <a:pt x="184" y="3924"/>
                  </a:cubicBezTo>
                  <a:cubicBezTo>
                    <a:pt x="62" y="3924"/>
                    <a:pt x="1" y="3914"/>
                    <a:pt x="1" y="3914"/>
                  </a:cubicBezTo>
                  <a:lnTo>
                    <a:pt x="1" y="3914"/>
                  </a:lnTo>
                  <a:cubicBezTo>
                    <a:pt x="1" y="3914"/>
                    <a:pt x="121" y="6928"/>
                    <a:pt x="3596" y="6928"/>
                  </a:cubicBezTo>
                  <a:cubicBezTo>
                    <a:pt x="3785" y="6928"/>
                    <a:pt x="3984" y="6919"/>
                    <a:pt x="4193" y="6900"/>
                  </a:cubicBezTo>
                  <a:cubicBezTo>
                    <a:pt x="4745" y="6849"/>
                    <a:pt x="5228" y="6829"/>
                    <a:pt x="5644" y="6829"/>
                  </a:cubicBezTo>
                  <a:cubicBezTo>
                    <a:pt x="7248" y="6829"/>
                    <a:pt x="7887" y="7130"/>
                    <a:pt x="7887" y="7130"/>
                  </a:cubicBezTo>
                  <a:cubicBezTo>
                    <a:pt x="7887" y="7130"/>
                    <a:pt x="7887" y="8642"/>
                    <a:pt x="8844" y="9905"/>
                  </a:cubicBezTo>
                  <a:cubicBezTo>
                    <a:pt x="9801" y="11188"/>
                    <a:pt x="10184" y="10633"/>
                    <a:pt x="10432" y="11666"/>
                  </a:cubicBezTo>
                  <a:cubicBezTo>
                    <a:pt x="10662" y="12681"/>
                    <a:pt x="10184" y="14346"/>
                    <a:pt x="10260" y="14882"/>
                  </a:cubicBezTo>
                  <a:cubicBezTo>
                    <a:pt x="10337" y="15437"/>
                    <a:pt x="11045" y="16222"/>
                    <a:pt x="11045" y="16222"/>
                  </a:cubicBezTo>
                  <a:cubicBezTo>
                    <a:pt x="11045" y="16222"/>
                    <a:pt x="11942" y="13963"/>
                    <a:pt x="12946" y="13963"/>
                  </a:cubicBezTo>
                  <a:cubicBezTo>
                    <a:pt x="13020" y="13963"/>
                    <a:pt x="13095" y="13975"/>
                    <a:pt x="13169" y="14001"/>
                  </a:cubicBezTo>
                  <a:cubicBezTo>
                    <a:pt x="14280" y="14403"/>
                    <a:pt x="13533" y="15112"/>
                    <a:pt x="13782" y="16375"/>
                  </a:cubicBezTo>
                  <a:cubicBezTo>
                    <a:pt x="14012" y="17638"/>
                    <a:pt x="15409" y="20720"/>
                    <a:pt x="15409" y="20720"/>
                  </a:cubicBezTo>
                  <a:lnTo>
                    <a:pt x="18012" y="22308"/>
                  </a:lnTo>
                  <a:cubicBezTo>
                    <a:pt x="18012" y="22308"/>
                    <a:pt x="19467" y="18978"/>
                    <a:pt x="21247" y="17217"/>
                  </a:cubicBezTo>
                  <a:cubicBezTo>
                    <a:pt x="23371" y="15073"/>
                    <a:pt x="24807" y="10843"/>
                    <a:pt x="23773" y="7034"/>
                  </a:cubicBezTo>
                  <a:cubicBezTo>
                    <a:pt x="22891" y="3800"/>
                    <a:pt x="20810" y="3563"/>
                    <a:pt x="20219" y="3563"/>
                  </a:cubicBezTo>
                  <a:cubicBezTo>
                    <a:pt x="20118" y="3563"/>
                    <a:pt x="20060" y="3570"/>
                    <a:pt x="20060" y="3570"/>
                  </a:cubicBezTo>
                  <a:cubicBezTo>
                    <a:pt x="20060" y="3570"/>
                    <a:pt x="19371" y="2058"/>
                    <a:pt x="16500" y="718"/>
                  </a:cubicBezTo>
                  <a:cubicBezTo>
                    <a:pt x="15420" y="221"/>
                    <a:pt x="14085" y="1"/>
                    <a:pt x="12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776725" y="2331450"/>
              <a:ext cx="104825" cy="170875"/>
            </a:xfrm>
            <a:custGeom>
              <a:avLst/>
              <a:gdLst/>
              <a:ahLst/>
              <a:cxnLst/>
              <a:rect l="l" t="t" r="r" b="b"/>
              <a:pathLst>
                <a:path w="4193" h="6835" extrusionOk="0">
                  <a:moveTo>
                    <a:pt x="2977" y="1"/>
                  </a:moveTo>
                  <a:cubicBezTo>
                    <a:pt x="2601" y="1"/>
                    <a:pt x="2159" y="141"/>
                    <a:pt x="1685" y="427"/>
                  </a:cubicBezTo>
                  <a:cubicBezTo>
                    <a:pt x="288" y="1269"/>
                    <a:pt x="154" y="3164"/>
                    <a:pt x="154" y="3164"/>
                  </a:cubicBezTo>
                  <a:cubicBezTo>
                    <a:pt x="154" y="3164"/>
                    <a:pt x="1" y="4715"/>
                    <a:pt x="116" y="5480"/>
                  </a:cubicBezTo>
                  <a:cubicBezTo>
                    <a:pt x="329" y="6532"/>
                    <a:pt x="1048" y="6834"/>
                    <a:pt x="1655" y="6834"/>
                  </a:cubicBezTo>
                  <a:cubicBezTo>
                    <a:pt x="1866" y="6834"/>
                    <a:pt x="2063" y="6798"/>
                    <a:pt x="2221" y="6743"/>
                  </a:cubicBezTo>
                  <a:cubicBezTo>
                    <a:pt x="2853" y="6533"/>
                    <a:pt x="3140" y="5691"/>
                    <a:pt x="3216" y="4715"/>
                  </a:cubicBezTo>
                  <a:cubicBezTo>
                    <a:pt x="3274" y="3738"/>
                    <a:pt x="4193" y="3088"/>
                    <a:pt x="4193" y="1556"/>
                  </a:cubicBezTo>
                  <a:cubicBezTo>
                    <a:pt x="4193" y="532"/>
                    <a:pt x="3708" y="1"/>
                    <a:pt x="2977" y="1"/>
                  </a:cubicBezTo>
                  <a:close/>
                </a:path>
              </a:pathLst>
            </a:custGeom>
            <a:solidFill>
              <a:srgbClr val="EFD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485225" y="2884000"/>
              <a:ext cx="300150" cy="582675"/>
            </a:xfrm>
            <a:custGeom>
              <a:avLst/>
              <a:gdLst/>
              <a:ahLst/>
              <a:cxnLst/>
              <a:rect l="l" t="t" r="r" b="b"/>
              <a:pathLst>
                <a:path w="12006" h="23307" extrusionOk="0">
                  <a:moveTo>
                    <a:pt x="7427" y="1"/>
                  </a:moveTo>
                  <a:cubicBezTo>
                    <a:pt x="5497" y="1"/>
                    <a:pt x="3283" y="4307"/>
                    <a:pt x="1784" y="7304"/>
                  </a:cubicBezTo>
                  <a:cubicBezTo>
                    <a:pt x="215" y="10443"/>
                    <a:pt x="138" y="18310"/>
                    <a:pt x="42" y="21506"/>
                  </a:cubicBezTo>
                  <a:cubicBezTo>
                    <a:pt x="0" y="22922"/>
                    <a:pt x="666" y="23306"/>
                    <a:pt x="1662" y="23306"/>
                  </a:cubicBezTo>
                  <a:cubicBezTo>
                    <a:pt x="2847" y="23306"/>
                    <a:pt x="4499" y="22761"/>
                    <a:pt x="5979" y="22761"/>
                  </a:cubicBezTo>
                  <a:cubicBezTo>
                    <a:pt x="6081" y="22761"/>
                    <a:pt x="6182" y="22764"/>
                    <a:pt x="6282" y="22770"/>
                  </a:cubicBezTo>
                  <a:cubicBezTo>
                    <a:pt x="6346" y="22774"/>
                    <a:pt x="6409" y="22775"/>
                    <a:pt x="6471" y="22775"/>
                  </a:cubicBezTo>
                  <a:cubicBezTo>
                    <a:pt x="9128" y="22775"/>
                    <a:pt x="10624" y="19248"/>
                    <a:pt x="11297" y="16836"/>
                  </a:cubicBezTo>
                  <a:cubicBezTo>
                    <a:pt x="12005" y="14386"/>
                    <a:pt x="11661" y="12434"/>
                    <a:pt x="11393" y="11170"/>
                  </a:cubicBezTo>
                  <a:cubicBezTo>
                    <a:pt x="11201" y="10060"/>
                    <a:pt x="11087" y="5983"/>
                    <a:pt x="10665" y="4280"/>
                  </a:cubicBezTo>
                  <a:cubicBezTo>
                    <a:pt x="10340" y="3036"/>
                    <a:pt x="9038" y="298"/>
                    <a:pt x="7699" y="31"/>
                  </a:cubicBezTo>
                  <a:cubicBezTo>
                    <a:pt x="7609" y="11"/>
                    <a:pt x="7518" y="1"/>
                    <a:pt x="7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839900" y="2893100"/>
              <a:ext cx="300150" cy="583175"/>
            </a:xfrm>
            <a:custGeom>
              <a:avLst/>
              <a:gdLst/>
              <a:ahLst/>
              <a:cxnLst/>
              <a:rect l="l" t="t" r="r" b="b"/>
              <a:pathLst>
                <a:path w="12006" h="23327" extrusionOk="0">
                  <a:moveTo>
                    <a:pt x="4620" y="1"/>
                  </a:moveTo>
                  <a:cubicBezTo>
                    <a:pt x="4528" y="1"/>
                    <a:pt x="4436" y="10"/>
                    <a:pt x="4345" y="30"/>
                  </a:cubicBezTo>
                  <a:cubicBezTo>
                    <a:pt x="2948" y="317"/>
                    <a:pt x="1819" y="1753"/>
                    <a:pt x="1302" y="4567"/>
                  </a:cubicBezTo>
                  <a:cubicBezTo>
                    <a:pt x="996" y="6213"/>
                    <a:pt x="842" y="10079"/>
                    <a:pt x="613" y="11189"/>
                  </a:cubicBezTo>
                  <a:cubicBezTo>
                    <a:pt x="345" y="12472"/>
                    <a:pt x="0" y="14405"/>
                    <a:pt x="708" y="16874"/>
                  </a:cubicBezTo>
                  <a:cubicBezTo>
                    <a:pt x="1383" y="19274"/>
                    <a:pt x="2885" y="22812"/>
                    <a:pt x="5554" y="22812"/>
                  </a:cubicBezTo>
                  <a:cubicBezTo>
                    <a:pt x="5610" y="22812"/>
                    <a:pt x="5667" y="22811"/>
                    <a:pt x="5723" y="22807"/>
                  </a:cubicBezTo>
                  <a:cubicBezTo>
                    <a:pt x="5836" y="22801"/>
                    <a:pt x="5950" y="22797"/>
                    <a:pt x="6065" y="22797"/>
                  </a:cubicBezTo>
                  <a:cubicBezTo>
                    <a:pt x="7533" y="22797"/>
                    <a:pt x="9163" y="23327"/>
                    <a:pt x="10337" y="23327"/>
                  </a:cubicBezTo>
                  <a:cubicBezTo>
                    <a:pt x="11336" y="23327"/>
                    <a:pt x="12005" y="22943"/>
                    <a:pt x="11963" y="21525"/>
                  </a:cubicBezTo>
                  <a:cubicBezTo>
                    <a:pt x="11867" y="18309"/>
                    <a:pt x="11810" y="10404"/>
                    <a:pt x="10260" y="7304"/>
                  </a:cubicBezTo>
                  <a:cubicBezTo>
                    <a:pt x="8761" y="4306"/>
                    <a:pt x="6565" y="1"/>
                    <a:pt x="4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98725" y="2414175"/>
              <a:ext cx="330200" cy="441900"/>
            </a:xfrm>
            <a:custGeom>
              <a:avLst/>
              <a:gdLst/>
              <a:ahLst/>
              <a:cxnLst/>
              <a:rect l="l" t="t" r="r" b="b"/>
              <a:pathLst>
                <a:path w="13208" h="17676" extrusionOk="0">
                  <a:moveTo>
                    <a:pt x="5200" y="0"/>
                  </a:moveTo>
                  <a:cubicBezTo>
                    <a:pt x="4605" y="0"/>
                    <a:pt x="3961" y="178"/>
                    <a:pt x="3292" y="525"/>
                  </a:cubicBezTo>
                  <a:cubicBezTo>
                    <a:pt x="1857" y="1214"/>
                    <a:pt x="613" y="2095"/>
                    <a:pt x="306" y="2477"/>
                  </a:cubicBezTo>
                  <a:cubicBezTo>
                    <a:pt x="0" y="2879"/>
                    <a:pt x="19" y="3224"/>
                    <a:pt x="555" y="3396"/>
                  </a:cubicBezTo>
                  <a:cubicBezTo>
                    <a:pt x="802" y="3469"/>
                    <a:pt x="1279" y="3516"/>
                    <a:pt x="1809" y="3516"/>
                  </a:cubicBezTo>
                  <a:cubicBezTo>
                    <a:pt x="2389" y="3516"/>
                    <a:pt x="3032" y="3460"/>
                    <a:pt x="3503" y="3320"/>
                  </a:cubicBezTo>
                  <a:cubicBezTo>
                    <a:pt x="4404" y="3057"/>
                    <a:pt x="4624" y="2573"/>
                    <a:pt x="5590" y="2573"/>
                  </a:cubicBezTo>
                  <a:cubicBezTo>
                    <a:pt x="5609" y="2573"/>
                    <a:pt x="5627" y="2573"/>
                    <a:pt x="5647" y="2573"/>
                  </a:cubicBezTo>
                  <a:cubicBezTo>
                    <a:pt x="6642" y="2611"/>
                    <a:pt x="8269" y="2726"/>
                    <a:pt x="9034" y="3339"/>
                  </a:cubicBezTo>
                  <a:cubicBezTo>
                    <a:pt x="9800" y="3951"/>
                    <a:pt x="10547" y="4985"/>
                    <a:pt x="10279" y="5349"/>
                  </a:cubicBezTo>
                  <a:cubicBezTo>
                    <a:pt x="10211" y="5456"/>
                    <a:pt x="10145" y="5506"/>
                    <a:pt x="10069" y="5506"/>
                  </a:cubicBezTo>
                  <a:cubicBezTo>
                    <a:pt x="9888" y="5506"/>
                    <a:pt x="9652" y="5216"/>
                    <a:pt x="9207" y="4717"/>
                  </a:cubicBezTo>
                  <a:cubicBezTo>
                    <a:pt x="8682" y="4126"/>
                    <a:pt x="8227" y="3620"/>
                    <a:pt x="7192" y="3620"/>
                  </a:cubicBezTo>
                  <a:cubicBezTo>
                    <a:pt x="7019" y="3620"/>
                    <a:pt x="6831" y="3634"/>
                    <a:pt x="6623" y="3664"/>
                  </a:cubicBezTo>
                  <a:cubicBezTo>
                    <a:pt x="5168" y="3894"/>
                    <a:pt x="2890" y="5195"/>
                    <a:pt x="2278" y="5329"/>
                  </a:cubicBezTo>
                  <a:cubicBezTo>
                    <a:pt x="1646" y="5444"/>
                    <a:pt x="1416" y="6229"/>
                    <a:pt x="2029" y="6286"/>
                  </a:cubicBezTo>
                  <a:cubicBezTo>
                    <a:pt x="2057" y="6288"/>
                    <a:pt x="2085" y="6289"/>
                    <a:pt x="2113" y="6289"/>
                  </a:cubicBezTo>
                  <a:cubicBezTo>
                    <a:pt x="2709" y="6289"/>
                    <a:pt x="3233" y="5905"/>
                    <a:pt x="4020" y="5521"/>
                  </a:cubicBezTo>
                  <a:cubicBezTo>
                    <a:pt x="4632" y="5192"/>
                    <a:pt x="6047" y="4619"/>
                    <a:pt x="6950" y="4619"/>
                  </a:cubicBezTo>
                  <a:cubicBezTo>
                    <a:pt x="7204" y="4619"/>
                    <a:pt x="7417" y="4665"/>
                    <a:pt x="7561" y="4774"/>
                  </a:cubicBezTo>
                  <a:cubicBezTo>
                    <a:pt x="8231" y="5272"/>
                    <a:pt x="8690" y="6574"/>
                    <a:pt x="9168" y="6784"/>
                  </a:cubicBezTo>
                  <a:cubicBezTo>
                    <a:pt x="9647" y="6995"/>
                    <a:pt x="10451" y="6822"/>
                    <a:pt x="10527" y="7531"/>
                  </a:cubicBezTo>
                  <a:cubicBezTo>
                    <a:pt x="10604" y="8220"/>
                    <a:pt x="10374" y="9272"/>
                    <a:pt x="10929" y="10229"/>
                  </a:cubicBezTo>
                  <a:cubicBezTo>
                    <a:pt x="11484" y="11186"/>
                    <a:pt x="11695" y="11608"/>
                    <a:pt x="11695" y="13809"/>
                  </a:cubicBezTo>
                  <a:cubicBezTo>
                    <a:pt x="11695" y="16010"/>
                    <a:pt x="11523" y="17675"/>
                    <a:pt x="11523" y="17675"/>
                  </a:cubicBezTo>
                  <a:lnTo>
                    <a:pt x="13207" y="17618"/>
                  </a:lnTo>
                  <a:cubicBezTo>
                    <a:pt x="13207" y="17618"/>
                    <a:pt x="13150" y="12354"/>
                    <a:pt x="13150" y="10746"/>
                  </a:cubicBezTo>
                  <a:cubicBezTo>
                    <a:pt x="13150" y="9158"/>
                    <a:pt x="12671" y="5483"/>
                    <a:pt x="11982" y="4315"/>
                  </a:cubicBezTo>
                  <a:cubicBezTo>
                    <a:pt x="11293" y="3147"/>
                    <a:pt x="10164" y="2190"/>
                    <a:pt x="8632" y="1693"/>
                  </a:cubicBezTo>
                  <a:cubicBezTo>
                    <a:pt x="7101" y="1176"/>
                    <a:pt x="6967" y="449"/>
                    <a:pt x="6125" y="161"/>
                  </a:cubicBezTo>
                  <a:cubicBezTo>
                    <a:pt x="5834" y="53"/>
                    <a:pt x="5524"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46625" y="3393900"/>
              <a:ext cx="500" cy="1450"/>
            </a:xfrm>
            <a:custGeom>
              <a:avLst/>
              <a:gdLst/>
              <a:ahLst/>
              <a:cxnLst/>
              <a:rect l="l" t="t" r="r" b="b"/>
              <a:pathLst>
                <a:path w="20" h="58" extrusionOk="0">
                  <a:moveTo>
                    <a:pt x="0" y="0"/>
                  </a:moveTo>
                  <a:cubicBezTo>
                    <a:pt x="19" y="38"/>
                    <a:pt x="19" y="58"/>
                    <a:pt x="19" y="58"/>
                  </a:cubicBezTo>
                  <a:cubicBezTo>
                    <a:pt x="19" y="58"/>
                    <a:pt x="19" y="38"/>
                    <a:pt x="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11200" y="3365650"/>
              <a:ext cx="975" cy="4400"/>
            </a:xfrm>
            <a:custGeom>
              <a:avLst/>
              <a:gdLst/>
              <a:ahLst/>
              <a:cxnLst/>
              <a:rect l="l" t="t" r="r" b="b"/>
              <a:pathLst>
                <a:path w="39" h="176" extrusionOk="0">
                  <a:moveTo>
                    <a:pt x="39" y="1"/>
                  </a:moveTo>
                  <a:lnTo>
                    <a:pt x="39" y="1"/>
                  </a:lnTo>
                  <a:cubicBezTo>
                    <a:pt x="0" y="39"/>
                    <a:pt x="0" y="97"/>
                    <a:pt x="0" y="116"/>
                  </a:cubicBezTo>
                  <a:cubicBezTo>
                    <a:pt x="0" y="156"/>
                    <a:pt x="5" y="175"/>
                    <a:pt x="11" y="175"/>
                  </a:cubicBezTo>
                  <a:cubicBezTo>
                    <a:pt x="23" y="175"/>
                    <a:pt x="39" y="112"/>
                    <a:pt x="39"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92500" y="2834500"/>
              <a:ext cx="630225" cy="568025"/>
            </a:xfrm>
            <a:custGeom>
              <a:avLst/>
              <a:gdLst/>
              <a:ahLst/>
              <a:cxnLst/>
              <a:rect l="l" t="t" r="r" b="b"/>
              <a:pathLst>
                <a:path w="25209" h="22721" extrusionOk="0">
                  <a:moveTo>
                    <a:pt x="3551" y="22448"/>
                  </a:moveTo>
                  <a:cubicBezTo>
                    <a:pt x="3527" y="22488"/>
                    <a:pt x="3512" y="22521"/>
                    <a:pt x="3503" y="22548"/>
                  </a:cubicBezTo>
                  <a:cubicBezTo>
                    <a:pt x="3516" y="22523"/>
                    <a:pt x="3532" y="22489"/>
                    <a:pt x="3551" y="22448"/>
                  </a:cubicBezTo>
                  <a:close/>
                  <a:moveTo>
                    <a:pt x="12824" y="1"/>
                  </a:moveTo>
                  <a:cubicBezTo>
                    <a:pt x="12786" y="1"/>
                    <a:pt x="12729" y="1"/>
                    <a:pt x="12633" y="20"/>
                  </a:cubicBezTo>
                  <a:cubicBezTo>
                    <a:pt x="12576" y="20"/>
                    <a:pt x="12250" y="116"/>
                    <a:pt x="12212" y="116"/>
                  </a:cubicBezTo>
                  <a:lnTo>
                    <a:pt x="12212" y="135"/>
                  </a:lnTo>
                  <a:lnTo>
                    <a:pt x="11733" y="192"/>
                  </a:lnTo>
                  <a:lnTo>
                    <a:pt x="11733" y="7657"/>
                  </a:lnTo>
                  <a:cubicBezTo>
                    <a:pt x="11733" y="8997"/>
                    <a:pt x="11810" y="9705"/>
                    <a:pt x="10910" y="10203"/>
                  </a:cubicBezTo>
                  <a:cubicBezTo>
                    <a:pt x="10030" y="10719"/>
                    <a:pt x="9169" y="12117"/>
                    <a:pt x="8977" y="12155"/>
                  </a:cubicBezTo>
                  <a:cubicBezTo>
                    <a:pt x="8786" y="12155"/>
                    <a:pt x="8518" y="11830"/>
                    <a:pt x="8384" y="11332"/>
                  </a:cubicBezTo>
                  <a:cubicBezTo>
                    <a:pt x="8269" y="10815"/>
                    <a:pt x="8671" y="10203"/>
                    <a:pt x="8862" y="9916"/>
                  </a:cubicBezTo>
                  <a:cubicBezTo>
                    <a:pt x="9054" y="9629"/>
                    <a:pt x="8499" y="9035"/>
                    <a:pt x="8499" y="9035"/>
                  </a:cubicBezTo>
                  <a:lnTo>
                    <a:pt x="8499" y="9035"/>
                  </a:lnTo>
                  <a:cubicBezTo>
                    <a:pt x="8499" y="9035"/>
                    <a:pt x="8767" y="9629"/>
                    <a:pt x="8288" y="10298"/>
                  </a:cubicBezTo>
                  <a:cubicBezTo>
                    <a:pt x="7944" y="10739"/>
                    <a:pt x="7982" y="11504"/>
                    <a:pt x="8020" y="11983"/>
                  </a:cubicBezTo>
                  <a:cubicBezTo>
                    <a:pt x="7829" y="11887"/>
                    <a:pt x="7618" y="11772"/>
                    <a:pt x="7350" y="11447"/>
                  </a:cubicBezTo>
                  <a:cubicBezTo>
                    <a:pt x="6776" y="10758"/>
                    <a:pt x="6891" y="10107"/>
                    <a:pt x="7140" y="9437"/>
                  </a:cubicBezTo>
                  <a:cubicBezTo>
                    <a:pt x="7350" y="8748"/>
                    <a:pt x="7331" y="7982"/>
                    <a:pt x="7810" y="7504"/>
                  </a:cubicBezTo>
                  <a:cubicBezTo>
                    <a:pt x="8288" y="7045"/>
                    <a:pt x="8594" y="6643"/>
                    <a:pt x="8594" y="6643"/>
                  </a:cubicBezTo>
                  <a:lnTo>
                    <a:pt x="8594" y="6643"/>
                  </a:lnTo>
                  <a:cubicBezTo>
                    <a:pt x="8594" y="6643"/>
                    <a:pt x="7733" y="7025"/>
                    <a:pt x="7446" y="7485"/>
                  </a:cubicBezTo>
                  <a:cubicBezTo>
                    <a:pt x="7159" y="7944"/>
                    <a:pt x="7044" y="8136"/>
                    <a:pt x="7044" y="8136"/>
                  </a:cubicBezTo>
                  <a:cubicBezTo>
                    <a:pt x="7044" y="8136"/>
                    <a:pt x="7121" y="7523"/>
                    <a:pt x="6967" y="6987"/>
                  </a:cubicBezTo>
                  <a:cubicBezTo>
                    <a:pt x="6853" y="6432"/>
                    <a:pt x="6853" y="5953"/>
                    <a:pt x="6853" y="5953"/>
                  </a:cubicBezTo>
                  <a:cubicBezTo>
                    <a:pt x="6853" y="5953"/>
                    <a:pt x="6546" y="6719"/>
                    <a:pt x="6738" y="7332"/>
                  </a:cubicBezTo>
                  <a:cubicBezTo>
                    <a:pt x="6929" y="7963"/>
                    <a:pt x="6757" y="8557"/>
                    <a:pt x="6642" y="9016"/>
                  </a:cubicBezTo>
                  <a:cubicBezTo>
                    <a:pt x="6508" y="9475"/>
                    <a:pt x="6412" y="10241"/>
                    <a:pt x="6278" y="10241"/>
                  </a:cubicBezTo>
                  <a:cubicBezTo>
                    <a:pt x="6163" y="10241"/>
                    <a:pt x="5589" y="9150"/>
                    <a:pt x="5647" y="8557"/>
                  </a:cubicBezTo>
                  <a:cubicBezTo>
                    <a:pt x="5723" y="7963"/>
                    <a:pt x="6029" y="7083"/>
                    <a:pt x="6030" y="7083"/>
                  </a:cubicBezTo>
                  <a:lnTo>
                    <a:pt x="6030" y="7083"/>
                  </a:lnTo>
                  <a:cubicBezTo>
                    <a:pt x="6029" y="7083"/>
                    <a:pt x="5417" y="7523"/>
                    <a:pt x="5360" y="8097"/>
                  </a:cubicBezTo>
                  <a:cubicBezTo>
                    <a:pt x="5360" y="8097"/>
                    <a:pt x="5149" y="7198"/>
                    <a:pt x="4651" y="6834"/>
                  </a:cubicBezTo>
                  <a:cubicBezTo>
                    <a:pt x="4154" y="6451"/>
                    <a:pt x="3790" y="6126"/>
                    <a:pt x="3790" y="6126"/>
                  </a:cubicBezTo>
                  <a:lnTo>
                    <a:pt x="3790" y="6126"/>
                  </a:lnTo>
                  <a:cubicBezTo>
                    <a:pt x="3790" y="6126"/>
                    <a:pt x="4249" y="6834"/>
                    <a:pt x="4651" y="7293"/>
                  </a:cubicBezTo>
                  <a:cubicBezTo>
                    <a:pt x="5053" y="7753"/>
                    <a:pt x="4862" y="8518"/>
                    <a:pt x="5149" y="9227"/>
                  </a:cubicBezTo>
                  <a:cubicBezTo>
                    <a:pt x="5436" y="9954"/>
                    <a:pt x="5455" y="10260"/>
                    <a:pt x="5455" y="10260"/>
                  </a:cubicBezTo>
                  <a:cubicBezTo>
                    <a:pt x="5455" y="10260"/>
                    <a:pt x="5111" y="9667"/>
                    <a:pt x="4575" y="9341"/>
                  </a:cubicBezTo>
                  <a:cubicBezTo>
                    <a:pt x="4020" y="9035"/>
                    <a:pt x="2852" y="8748"/>
                    <a:pt x="2852" y="8748"/>
                  </a:cubicBezTo>
                  <a:lnTo>
                    <a:pt x="2852" y="8748"/>
                  </a:lnTo>
                  <a:cubicBezTo>
                    <a:pt x="2852" y="8748"/>
                    <a:pt x="4001" y="9341"/>
                    <a:pt x="4441" y="9686"/>
                  </a:cubicBezTo>
                  <a:cubicBezTo>
                    <a:pt x="4881" y="10011"/>
                    <a:pt x="5015" y="10279"/>
                    <a:pt x="5015" y="10279"/>
                  </a:cubicBezTo>
                  <a:cubicBezTo>
                    <a:pt x="5015" y="10279"/>
                    <a:pt x="4367" y="10222"/>
                    <a:pt x="3776" y="10222"/>
                  </a:cubicBezTo>
                  <a:cubicBezTo>
                    <a:pt x="3530" y="10222"/>
                    <a:pt x="3295" y="10232"/>
                    <a:pt x="3120" y="10260"/>
                  </a:cubicBezTo>
                  <a:cubicBezTo>
                    <a:pt x="2527" y="10356"/>
                    <a:pt x="1972" y="10452"/>
                    <a:pt x="1972" y="10452"/>
                  </a:cubicBezTo>
                  <a:cubicBezTo>
                    <a:pt x="1972" y="10452"/>
                    <a:pt x="2852" y="10586"/>
                    <a:pt x="3905" y="10662"/>
                  </a:cubicBezTo>
                  <a:cubicBezTo>
                    <a:pt x="4958" y="10739"/>
                    <a:pt x="5781" y="10586"/>
                    <a:pt x="6278" y="11160"/>
                  </a:cubicBezTo>
                  <a:cubicBezTo>
                    <a:pt x="6776" y="11715"/>
                    <a:pt x="7255" y="12308"/>
                    <a:pt x="7522" y="12748"/>
                  </a:cubicBezTo>
                  <a:cubicBezTo>
                    <a:pt x="7561" y="12844"/>
                    <a:pt x="7618" y="12959"/>
                    <a:pt x="7637" y="13055"/>
                  </a:cubicBezTo>
                  <a:cubicBezTo>
                    <a:pt x="7618" y="13055"/>
                    <a:pt x="7599" y="13074"/>
                    <a:pt x="7561" y="13074"/>
                  </a:cubicBezTo>
                  <a:cubicBezTo>
                    <a:pt x="7446" y="13099"/>
                    <a:pt x="7352" y="13111"/>
                    <a:pt x="7268" y="13111"/>
                  </a:cubicBezTo>
                  <a:cubicBezTo>
                    <a:pt x="7027" y="13111"/>
                    <a:pt x="6862" y="13014"/>
                    <a:pt x="6508" y="12844"/>
                  </a:cubicBezTo>
                  <a:cubicBezTo>
                    <a:pt x="6030" y="12595"/>
                    <a:pt x="5991" y="12270"/>
                    <a:pt x="5608" y="11830"/>
                  </a:cubicBezTo>
                  <a:cubicBezTo>
                    <a:pt x="5374" y="11572"/>
                    <a:pt x="5069" y="11522"/>
                    <a:pt x="4867" y="11522"/>
                  </a:cubicBezTo>
                  <a:cubicBezTo>
                    <a:pt x="4738" y="11522"/>
                    <a:pt x="4651" y="11543"/>
                    <a:pt x="4651" y="11543"/>
                  </a:cubicBezTo>
                  <a:cubicBezTo>
                    <a:pt x="4651" y="11543"/>
                    <a:pt x="5436" y="11983"/>
                    <a:pt x="5742" y="12653"/>
                  </a:cubicBezTo>
                  <a:cubicBezTo>
                    <a:pt x="5736" y="12654"/>
                    <a:pt x="5728" y="12654"/>
                    <a:pt x="5719" y="12654"/>
                  </a:cubicBezTo>
                  <a:cubicBezTo>
                    <a:pt x="5422" y="12654"/>
                    <a:pt x="4180" y="12015"/>
                    <a:pt x="3771" y="11791"/>
                  </a:cubicBezTo>
                  <a:cubicBezTo>
                    <a:pt x="3312" y="11581"/>
                    <a:pt x="2680" y="10854"/>
                    <a:pt x="2680" y="10853"/>
                  </a:cubicBezTo>
                  <a:lnTo>
                    <a:pt x="2680" y="10853"/>
                  </a:lnTo>
                  <a:cubicBezTo>
                    <a:pt x="2680" y="10854"/>
                    <a:pt x="2757" y="11102"/>
                    <a:pt x="2948" y="11581"/>
                  </a:cubicBezTo>
                  <a:cubicBezTo>
                    <a:pt x="3139" y="12021"/>
                    <a:pt x="3580" y="12212"/>
                    <a:pt x="3580" y="12212"/>
                  </a:cubicBezTo>
                  <a:cubicBezTo>
                    <a:pt x="3580" y="12212"/>
                    <a:pt x="2967" y="12346"/>
                    <a:pt x="2584" y="12538"/>
                  </a:cubicBezTo>
                  <a:cubicBezTo>
                    <a:pt x="2201" y="12729"/>
                    <a:pt x="1436" y="13074"/>
                    <a:pt x="1436" y="13074"/>
                  </a:cubicBezTo>
                  <a:cubicBezTo>
                    <a:pt x="1436" y="13074"/>
                    <a:pt x="3318" y="12576"/>
                    <a:pt x="4038" y="12576"/>
                  </a:cubicBezTo>
                  <a:cubicBezTo>
                    <a:pt x="4052" y="12576"/>
                    <a:pt x="4065" y="12576"/>
                    <a:pt x="4077" y="12576"/>
                  </a:cubicBezTo>
                  <a:cubicBezTo>
                    <a:pt x="4632" y="12595"/>
                    <a:pt x="5302" y="12825"/>
                    <a:pt x="5781" y="13112"/>
                  </a:cubicBezTo>
                  <a:cubicBezTo>
                    <a:pt x="5340" y="13208"/>
                    <a:pt x="4766" y="13399"/>
                    <a:pt x="4537" y="13610"/>
                  </a:cubicBezTo>
                  <a:cubicBezTo>
                    <a:pt x="4115" y="13993"/>
                    <a:pt x="3541" y="14548"/>
                    <a:pt x="3101" y="14777"/>
                  </a:cubicBezTo>
                  <a:cubicBezTo>
                    <a:pt x="2642" y="15026"/>
                    <a:pt x="2010" y="15064"/>
                    <a:pt x="1627" y="15064"/>
                  </a:cubicBezTo>
                  <a:cubicBezTo>
                    <a:pt x="1244" y="15064"/>
                    <a:pt x="536" y="15218"/>
                    <a:pt x="536" y="15218"/>
                  </a:cubicBezTo>
                  <a:cubicBezTo>
                    <a:pt x="536" y="15218"/>
                    <a:pt x="919" y="15275"/>
                    <a:pt x="1321" y="15352"/>
                  </a:cubicBezTo>
                  <a:cubicBezTo>
                    <a:pt x="1455" y="15383"/>
                    <a:pt x="1608" y="15394"/>
                    <a:pt x="1753" y="15394"/>
                  </a:cubicBezTo>
                  <a:cubicBezTo>
                    <a:pt x="2042" y="15394"/>
                    <a:pt x="2297" y="15352"/>
                    <a:pt x="2297" y="15352"/>
                  </a:cubicBezTo>
                  <a:lnTo>
                    <a:pt x="2297" y="15352"/>
                  </a:lnTo>
                  <a:cubicBezTo>
                    <a:pt x="2297" y="15352"/>
                    <a:pt x="2106" y="15753"/>
                    <a:pt x="1723" y="16213"/>
                  </a:cubicBezTo>
                  <a:cubicBezTo>
                    <a:pt x="1340" y="16672"/>
                    <a:pt x="1417" y="16978"/>
                    <a:pt x="1417" y="16978"/>
                  </a:cubicBezTo>
                  <a:cubicBezTo>
                    <a:pt x="1417" y="16978"/>
                    <a:pt x="2469" y="15505"/>
                    <a:pt x="3101" y="15275"/>
                  </a:cubicBezTo>
                  <a:cubicBezTo>
                    <a:pt x="3713" y="15064"/>
                    <a:pt x="4173" y="14375"/>
                    <a:pt x="4671" y="13916"/>
                  </a:cubicBezTo>
                  <a:cubicBezTo>
                    <a:pt x="5034" y="13610"/>
                    <a:pt x="5742" y="13533"/>
                    <a:pt x="6278" y="13437"/>
                  </a:cubicBezTo>
                  <a:cubicBezTo>
                    <a:pt x="6412" y="13533"/>
                    <a:pt x="6565" y="13610"/>
                    <a:pt x="6699" y="13686"/>
                  </a:cubicBezTo>
                  <a:cubicBezTo>
                    <a:pt x="6642" y="13782"/>
                    <a:pt x="6546" y="13897"/>
                    <a:pt x="6451" y="14088"/>
                  </a:cubicBezTo>
                  <a:cubicBezTo>
                    <a:pt x="6221" y="14548"/>
                    <a:pt x="6317" y="14950"/>
                    <a:pt x="5876" y="15237"/>
                  </a:cubicBezTo>
                  <a:cubicBezTo>
                    <a:pt x="5607" y="15405"/>
                    <a:pt x="5331" y="15435"/>
                    <a:pt x="5041" y="15435"/>
                  </a:cubicBezTo>
                  <a:cubicBezTo>
                    <a:pt x="4879" y="15435"/>
                    <a:pt x="4712" y="15426"/>
                    <a:pt x="4540" y="15426"/>
                  </a:cubicBezTo>
                  <a:cubicBezTo>
                    <a:pt x="4495" y="15426"/>
                    <a:pt x="4449" y="15426"/>
                    <a:pt x="4403" y="15428"/>
                  </a:cubicBezTo>
                  <a:cubicBezTo>
                    <a:pt x="3886" y="15447"/>
                    <a:pt x="3522" y="15696"/>
                    <a:pt x="3522" y="15696"/>
                  </a:cubicBezTo>
                  <a:cubicBezTo>
                    <a:pt x="3522" y="15696"/>
                    <a:pt x="3598" y="15691"/>
                    <a:pt x="3720" y="15691"/>
                  </a:cubicBezTo>
                  <a:cubicBezTo>
                    <a:pt x="3935" y="15691"/>
                    <a:pt x="4291" y="15706"/>
                    <a:pt x="4632" y="15792"/>
                  </a:cubicBezTo>
                  <a:cubicBezTo>
                    <a:pt x="4961" y="15877"/>
                    <a:pt x="5197" y="15893"/>
                    <a:pt x="5325" y="15893"/>
                  </a:cubicBezTo>
                  <a:cubicBezTo>
                    <a:pt x="5398" y="15893"/>
                    <a:pt x="5436" y="15887"/>
                    <a:pt x="5436" y="15887"/>
                  </a:cubicBezTo>
                  <a:lnTo>
                    <a:pt x="5436" y="15887"/>
                  </a:lnTo>
                  <a:cubicBezTo>
                    <a:pt x="5436" y="15887"/>
                    <a:pt x="5226" y="16136"/>
                    <a:pt x="5053" y="16500"/>
                  </a:cubicBezTo>
                  <a:cubicBezTo>
                    <a:pt x="4269" y="16672"/>
                    <a:pt x="3426" y="17285"/>
                    <a:pt x="3063" y="17495"/>
                  </a:cubicBezTo>
                  <a:cubicBezTo>
                    <a:pt x="2680" y="17706"/>
                    <a:pt x="2335" y="18012"/>
                    <a:pt x="1531" y="18031"/>
                  </a:cubicBezTo>
                  <a:cubicBezTo>
                    <a:pt x="747" y="18069"/>
                    <a:pt x="0" y="18548"/>
                    <a:pt x="0" y="18548"/>
                  </a:cubicBezTo>
                  <a:cubicBezTo>
                    <a:pt x="0" y="18548"/>
                    <a:pt x="969" y="18348"/>
                    <a:pt x="1598" y="18348"/>
                  </a:cubicBezTo>
                  <a:cubicBezTo>
                    <a:pt x="1670" y="18348"/>
                    <a:pt x="1738" y="18351"/>
                    <a:pt x="1799" y="18357"/>
                  </a:cubicBezTo>
                  <a:cubicBezTo>
                    <a:pt x="1865" y="18363"/>
                    <a:pt x="1928" y="18366"/>
                    <a:pt x="1987" y="18366"/>
                  </a:cubicBezTo>
                  <a:cubicBezTo>
                    <a:pt x="2461" y="18366"/>
                    <a:pt x="2718" y="18184"/>
                    <a:pt x="2718" y="18184"/>
                  </a:cubicBezTo>
                  <a:lnTo>
                    <a:pt x="2718" y="18184"/>
                  </a:lnTo>
                  <a:cubicBezTo>
                    <a:pt x="2718" y="18184"/>
                    <a:pt x="2278" y="18873"/>
                    <a:pt x="2259" y="19352"/>
                  </a:cubicBezTo>
                  <a:cubicBezTo>
                    <a:pt x="2240" y="19830"/>
                    <a:pt x="2087" y="20309"/>
                    <a:pt x="2087" y="20309"/>
                  </a:cubicBezTo>
                  <a:cubicBezTo>
                    <a:pt x="2087" y="20309"/>
                    <a:pt x="2393" y="19926"/>
                    <a:pt x="2680" y="19065"/>
                  </a:cubicBezTo>
                  <a:cubicBezTo>
                    <a:pt x="2948" y="18203"/>
                    <a:pt x="3101" y="18012"/>
                    <a:pt x="3503" y="17610"/>
                  </a:cubicBezTo>
                  <a:cubicBezTo>
                    <a:pt x="3809" y="17285"/>
                    <a:pt x="4441" y="17266"/>
                    <a:pt x="4824" y="17093"/>
                  </a:cubicBezTo>
                  <a:lnTo>
                    <a:pt x="4824" y="17093"/>
                  </a:lnTo>
                  <a:cubicBezTo>
                    <a:pt x="4690" y="17668"/>
                    <a:pt x="4651" y="18299"/>
                    <a:pt x="4498" y="19007"/>
                  </a:cubicBezTo>
                  <a:cubicBezTo>
                    <a:pt x="4479" y="19103"/>
                    <a:pt x="4460" y="19199"/>
                    <a:pt x="4460" y="19294"/>
                  </a:cubicBezTo>
                  <a:cubicBezTo>
                    <a:pt x="4211" y="19582"/>
                    <a:pt x="3426" y="20519"/>
                    <a:pt x="3063" y="20807"/>
                  </a:cubicBezTo>
                  <a:cubicBezTo>
                    <a:pt x="2661" y="21151"/>
                    <a:pt x="2355" y="22108"/>
                    <a:pt x="2355" y="22108"/>
                  </a:cubicBezTo>
                  <a:cubicBezTo>
                    <a:pt x="2355" y="22108"/>
                    <a:pt x="2948" y="21209"/>
                    <a:pt x="3580" y="20902"/>
                  </a:cubicBezTo>
                  <a:cubicBezTo>
                    <a:pt x="3828" y="20768"/>
                    <a:pt x="4020" y="20577"/>
                    <a:pt x="4192" y="20385"/>
                  </a:cubicBezTo>
                  <a:lnTo>
                    <a:pt x="4192" y="20385"/>
                  </a:lnTo>
                  <a:cubicBezTo>
                    <a:pt x="4077" y="20692"/>
                    <a:pt x="4364" y="21170"/>
                    <a:pt x="4154" y="21438"/>
                  </a:cubicBezTo>
                  <a:cubicBezTo>
                    <a:pt x="3835" y="21853"/>
                    <a:pt x="3649" y="22241"/>
                    <a:pt x="3551" y="22448"/>
                  </a:cubicBezTo>
                  <a:lnTo>
                    <a:pt x="3551" y="22448"/>
                  </a:lnTo>
                  <a:cubicBezTo>
                    <a:pt x="3628" y="22317"/>
                    <a:pt x="3794" y="22114"/>
                    <a:pt x="4115" y="21821"/>
                  </a:cubicBezTo>
                  <a:cubicBezTo>
                    <a:pt x="4747" y="21266"/>
                    <a:pt x="4498" y="20481"/>
                    <a:pt x="4690" y="19639"/>
                  </a:cubicBezTo>
                  <a:cubicBezTo>
                    <a:pt x="4881" y="18797"/>
                    <a:pt x="5111" y="17897"/>
                    <a:pt x="5111" y="17897"/>
                  </a:cubicBezTo>
                  <a:cubicBezTo>
                    <a:pt x="5111" y="17897"/>
                    <a:pt x="5742" y="18510"/>
                    <a:pt x="6087" y="18873"/>
                  </a:cubicBezTo>
                  <a:cubicBezTo>
                    <a:pt x="6412" y="19237"/>
                    <a:pt x="6680" y="19926"/>
                    <a:pt x="6853" y="20577"/>
                  </a:cubicBezTo>
                  <a:cubicBezTo>
                    <a:pt x="7025" y="21247"/>
                    <a:pt x="7159" y="21381"/>
                    <a:pt x="7159" y="21381"/>
                  </a:cubicBezTo>
                  <a:cubicBezTo>
                    <a:pt x="7159" y="21381"/>
                    <a:pt x="6948" y="19677"/>
                    <a:pt x="6508" y="18893"/>
                  </a:cubicBezTo>
                  <a:cubicBezTo>
                    <a:pt x="6068" y="18108"/>
                    <a:pt x="5168" y="17763"/>
                    <a:pt x="5398" y="16787"/>
                  </a:cubicBezTo>
                  <a:cubicBezTo>
                    <a:pt x="5608" y="15811"/>
                    <a:pt x="6833" y="15409"/>
                    <a:pt x="6929" y="15045"/>
                  </a:cubicBezTo>
                  <a:cubicBezTo>
                    <a:pt x="7025" y="14682"/>
                    <a:pt x="6795" y="14069"/>
                    <a:pt x="7446" y="14012"/>
                  </a:cubicBezTo>
                  <a:lnTo>
                    <a:pt x="7446" y="14012"/>
                  </a:lnTo>
                  <a:cubicBezTo>
                    <a:pt x="7446" y="14222"/>
                    <a:pt x="7408" y="14509"/>
                    <a:pt x="7274" y="14873"/>
                  </a:cubicBezTo>
                  <a:cubicBezTo>
                    <a:pt x="6967" y="15753"/>
                    <a:pt x="6872" y="16136"/>
                    <a:pt x="6872" y="16577"/>
                  </a:cubicBezTo>
                  <a:cubicBezTo>
                    <a:pt x="6872" y="16998"/>
                    <a:pt x="7274" y="18682"/>
                    <a:pt x="7695" y="19582"/>
                  </a:cubicBezTo>
                  <a:cubicBezTo>
                    <a:pt x="8039" y="20347"/>
                    <a:pt x="8326" y="20960"/>
                    <a:pt x="8422" y="21266"/>
                  </a:cubicBezTo>
                  <a:cubicBezTo>
                    <a:pt x="8403" y="21055"/>
                    <a:pt x="8365" y="20711"/>
                    <a:pt x="8288" y="20309"/>
                  </a:cubicBezTo>
                  <a:cubicBezTo>
                    <a:pt x="8173" y="19582"/>
                    <a:pt x="7790" y="18567"/>
                    <a:pt x="7561" y="17706"/>
                  </a:cubicBezTo>
                  <a:cubicBezTo>
                    <a:pt x="7350" y="16845"/>
                    <a:pt x="7503" y="16002"/>
                    <a:pt x="7503" y="16002"/>
                  </a:cubicBezTo>
                  <a:lnTo>
                    <a:pt x="7503" y="16002"/>
                  </a:lnTo>
                  <a:cubicBezTo>
                    <a:pt x="7695" y="16462"/>
                    <a:pt x="8843" y="17457"/>
                    <a:pt x="9073" y="18242"/>
                  </a:cubicBezTo>
                  <a:cubicBezTo>
                    <a:pt x="9341" y="19007"/>
                    <a:pt x="9800" y="19926"/>
                    <a:pt x="9800" y="19926"/>
                  </a:cubicBezTo>
                  <a:cubicBezTo>
                    <a:pt x="9800" y="19926"/>
                    <a:pt x="9724" y="19275"/>
                    <a:pt x="9666" y="18682"/>
                  </a:cubicBezTo>
                  <a:cubicBezTo>
                    <a:pt x="9609" y="18089"/>
                    <a:pt x="8901" y="16940"/>
                    <a:pt x="8575" y="16500"/>
                  </a:cubicBezTo>
                  <a:cubicBezTo>
                    <a:pt x="8212" y="16079"/>
                    <a:pt x="7944" y="15275"/>
                    <a:pt x="7944" y="15275"/>
                  </a:cubicBezTo>
                  <a:lnTo>
                    <a:pt x="7944" y="15275"/>
                  </a:lnTo>
                  <a:cubicBezTo>
                    <a:pt x="7944" y="15275"/>
                    <a:pt x="8403" y="15505"/>
                    <a:pt x="8709" y="15715"/>
                  </a:cubicBezTo>
                  <a:cubicBezTo>
                    <a:pt x="9035" y="15926"/>
                    <a:pt x="9705" y="16021"/>
                    <a:pt x="9705" y="16021"/>
                  </a:cubicBezTo>
                  <a:cubicBezTo>
                    <a:pt x="9322" y="15734"/>
                    <a:pt x="8422" y="15332"/>
                    <a:pt x="8403" y="14796"/>
                  </a:cubicBezTo>
                  <a:cubicBezTo>
                    <a:pt x="8384" y="14414"/>
                    <a:pt x="8575" y="14107"/>
                    <a:pt x="8709" y="13686"/>
                  </a:cubicBezTo>
                  <a:cubicBezTo>
                    <a:pt x="9245" y="13399"/>
                    <a:pt x="9800" y="12940"/>
                    <a:pt x="10317" y="12308"/>
                  </a:cubicBezTo>
                  <a:cubicBezTo>
                    <a:pt x="11083" y="11389"/>
                    <a:pt x="12155" y="10662"/>
                    <a:pt x="12595" y="10394"/>
                  </a:cubicBezTo>
                  <a:cubicBezTo>
                    <a:pt x="13016" y="10662"/>
                    <a:pt x="14107" y="11389"/>
                    <a:pt x="14872" y="12308"/>
                  </a:cubicBezTo>
                  <a:cubicBezTo>
                    <a:pt x="15370" y="12940"/>
                    <a:pt x="15925" y="13399"/>
                    <a:pt x="16461" y="13686"/>
                  </a:cubicBezTo>
                  <a:cubicBezTo>
                    <a:pt x="16614" y="14107"/>
                    <a:pt x="16806" y="14414"/>
                    <a:pt x="16787" y="14796"/>
                  </a:cubicBezTo>
                  <a:cubicBezTo>
                    <a:pt x="16748" y="15332"/>
                    <a:pt x="15868" y="15734"/>
                    <a:pt x="15485" y="16021"/>
                  </a:cubicBezTo>
                  <a:cubicBezTo>
                    <a:pt x="15485" y="16021"/>
                    <a:pt x="16155" y="15926"/>
                    <a:pt x="16461" y="15715"/>
                  </a:cubicBezTo>
                  <a:cubicBezTo>
                    <a:pt x="16786" y="15505"/>
                    <a:pt x="17227" y="15275"/>
                    <a:pt x="17227" y="15275"/>
                  </a:cubicBezTo>
                  <a:lnTo>
                    <a:pt x="17227" y="15275"/>
                  </a:lnTo>
                  <a:cubicBezTo>
                    <a:pt x="17227" y="15275"/>
                    <a:pt x="16940" y="16041"/>
                    <a:pt x="16614" y="16500"/>
                  </a:cubicBezTo>
                  <a:cubicBezTo>
                    <a:pt x="16251" y="16940"/>
                    <a:pt x="15562" y="18089"/>
                    <a:pt x="15504" y="18682"/>
                  </a:cubicBezTo>
                  <a:cubicBezTo>
                    <a:pt x="15447" y="19275"/>
                    <a:pt x="15389" y="19926"/>
                    <a:pt x="15389" y="19926"/>
                  </a:cubicBezTo>
                  <a:cubicBezTo>
                    <a:pt x="15389" y="19926"/>
                    <a:pt x="15868" y="19007"/>
                    <a:pt x="16117" y="18242"/>
                  </a:cubicBezTo>
                  <a:cubicBezTo>
                    <a:pt x="16365" y="17476"/>
                    <a:pt x="17495" y="16481"/>
                    <a:pt x="17686" y="16002"/>
                  </a:cubicBezTo>
                  <a:lnTo>
                    <a:pt x="17686" y="16002"/>
                  </a:lnTo>
                  <a:cubicBezTo>
                    <a:pt x="17686" y="16002"/>
                    <a:pt x="17858" y="16845"/>
                    <a:pt x="17610" y="17706"/>
                  </a:cubicBezTo>
                  <a:cubicBezTo>
                    <a:pt x="17399" y="18567"/>
                    <a:pt x="17016" y="19582"/>
                    <a:pt x="16901" y="20309"/>
                  </a:cubicBezTo>
                  <a:cubicBezTo>
                    <a:pt x="16825" y="20711"/>
                    <a:pt x="16787" y="21055"/>
                    <a:pt x="16748" y="21266"/>
                  </a:cubicBezTo>
                  <a:cubicBezTo>
                    <a:pt x="16825" y="20979"/>
                    <a:pt x="17131" y="20347"/>
                    <a:pt x="17495" y="19582"/>
                  </a:cubicBezTo>
                  <a:cubicBezTo>
                    <a:pt x="17897" y="18682"/>
                    <a:pt x="18318" y="16998"/>
                    <a:pt x="18318" y="16577"/>
                  </a:cubicBezTo>
                  <a:cubicBezTo>
                    <a:pt x="18318" y="16136"/>
                    <a:pt x="18222" y="15734"/>
                    <a:pt x="17897" y="14873"/>
                  </a:cubicBezTo>
                  <a:cubicBezTo>
                    <a:pt x="17782" y="14509"/>
                    <a:pt x="17744" y="14222"/>
                    <a:pt x="17744" y="14012"/>
                  </a:cubicBezTo>
                  <a:lnTo>
                    <a:pt x="17744" y="14012"/>
                  </a:lnTo>
                  <a:cubicBezTo>
                    <a:pt x="18375" y="14088"/>
                    <a:pt x="18165" y="14701"/>
                    <a:pt x="18260" y="15045"/>
                  </a:cubicBezTo>
                  <a:cubicBezTo>
                    <a:pt x="18356" y="15428"/>
                    <a:pt x="19581" y="15811"/>
                    <a:pt x="19792" y="16787"/>
                  </a:cubicBezTo>
                  <a:cubicBezTo>
                    <a:pt x="20002" y="17763"/>
                    <a:pt x="19122" y="18108"/>
                    <a:pt x="18662" y="18893"/>
                  </a:cubicBezTo>
                  <a:cubicBezTo>
                    <a:pt x="18222" y="19677"/>
                    <a:pt x="18031" y="21381"/>
                    <a:pt x="18031" y="21381"/>
                  </a:cubicBezTo>
                  <a:cubicBezTo>
                    <a:pt x="18031" y="21381"/>
                    <a:pt x="18184" y="21247"/>
                    <a:pt x="18337" y="20577"/>
                  </a:cubicBezTo>
                  <a:cubicBezTo>
                    <a:pt x="18509" y="19907"/>
                    <a:pt x="18739" y="19237"/>
                    <a:pt x="19103" y="18873"/>
                  </a:cubicBezTo>
                  <a:cubicBezTo>
                    <a:pt x="19428" y="18510"/>
                    <a:pt x="20079" y="17897"/>
                    <a:pt x="20079" y="17897"/>
                  </a:cubicBezTo>
                  <a:cubicBezTo>
                    <a:pt x="20079" y="17897"/>
                    <a:pt x="20289" y="18797"/>
                    <a:pt x="20481" y="19639"/>
                  </a:cubicBezTo>
                  <a:cubicBezTo>
                    <a:pt x="20672" y="20481"/>
                    <a:pt x="20519" y="21438"/>
                    <a:pt x="21131" y="21974"/>
                  </a:cubicBezTo>
                  <a:cubicBezTo>
                    <a:pt x="21572" y="22357"/>
                    <a:pt x="21706" y="22606"/>
                    <a:pt x="21763" y="22721"/>
                  </a:cubicBezTo>
                  <a:cubicBezTo>
                    <a:pt x="21687" y="22548"/>
                    <a:pt x="21514" y="22108"/>
                    <a:pt x="21112" y="21591"/>
                  </a:cubicBezTo>
                  <a:cubicBezTo>
                    <a:pt x="20902" y="21343"/>
                    <a:pt x="21112" y="20692"/>
                    <a:pt x="21017" y="20385"/>
                  </a:cubicBezTo>
                  <a:lnTo>
                    <a:pt x="21017" y="20385"/>
                  </a:lnTo>
                  <a:cubicBezTo>
                    <a:pt x="21189" y="20577"/>
                    <a:pt x="21399" y="20768"/>
                    <a:pt x="21629" y="20902"/>
                  </a:cubicBezTo>
                  <a:cubicBezTo>
                    <a:pt x="22242" y="21247"/>
                    <a:pt x="22854" y="22108"/>
                    <a:pt x="22854" y="22108"/>
                  </a:cubicBezTo>
                  <a:cubicBezTo>
                    <a:pt x="22854" y="22108"/>
                    <a:pt x="22548" y="21151"/>
                    <a:pt x="22146" y="20807"/>
                  </a:cubicBezTo>
                  <a:cubicBezTo>
                    <a:pt x="21782" y="20519"/>
                    <a:pt x="20997" y="19582"/>
                    <a:pt x="20749" y="19294"/>
                  </a:cubicBezTo>
                  <a:cubicBezTo>
                    <a:pt x="20729" y="19199"/>
                    <a:pt x="20710" y="19103"/>
                    <a:pt x="20710" y="19007"/>
                  </a:cubicBezTo>
                  <a:cubicBezTo>
                    <a:pt x="20557" y="18299"/>
                    <a:pt x="20519" y="17668"/>
                    <a:pt x="20385" y="17093"/>
                  </a:cubicBezTo>
                  <a:lnTo>
                    <a:pt x="20385" y="17093"/>
                  </a:lnTo>
                  <a:cubicBezTo>
                    <a:pt x="20806" y="17266"/>
                    <a:pt x="21419" y="17285"/>
                    <a:pt x="21706" y="17610"/>
                  </a:cubicBezTo>
                  <a:cubicBezTo>
                    <a:pt x="22146" y="18012"/>
                    <a:pt x="22261" y="18223"/>
                    <a:pt x="22529" y="19065"/>
                  </a:cubicBezTo>
                  <a:cubicBezTo>
                    <a:pt x="22778" y="19926"/>
                    <a:pt x="23122" y="20309"/>
                    <a:pt x="23122" y="20309"/>
                  </a:cubicBezTo>
                  <a:cubicBezTo>
                    <a:pt x="23122" y="20309"/>
                    <a:pt x="22969" y="19830"/>
                    <a:pt x="22950" y="19352"/>
                  </a:cubicBezTo>
                  <a:cubicBezTo>
                    <a:pt x="22931" y="18873"/>
                    <a:pt x="22491" y="18184"/>
                    <a:pt x="22490" y="18184"/>
                  </a:cubicBezTo>
                  <a:lnTo>
                    <a:pt x="22490" y="18184"/>
                  </a:lnTo>
                  <a:cubicBezTo>
                    <a:pt x="22491" y="18184"/>
                    <a:pt x="22730" y="18353"/>
                    <a:pt x="23171" y="18353"/>
                  </a:cubicBezTo>
                  <a:cubicBezTo>
                    <a:pt x="23245" y="18353"/>
                    <a:pt x="23324" y="18348"/>
                    <a:pt x="23409" y="18337"/>
                  </a:cubicBezTo>
                  <a:cubicBezTo>
                    <a:pt x="23471" y="18332"/>
                    <a:pt x="23538" y="18329"/>
                    <a:pt x="23611" y="18329"/>
                  </a:cubicBezTo>
                  <a:cubicBezTo>
                    <a:pt x="24239" y="18329"/>
                    <a:pt x="25208" y="18529"/>
                    <a:pt x="25208" y="18529"/>
                  </a:cubicBezTo>
                  <a:cubicBezTo>
                    <a:pt x="25208" y="18529"/>
                    <a:pt x="24538" y="18069"/>
                    <a:pt x="23735" y="18031"/>
                  </a:cubicBezTo>
                  <a:cubicBezTo>
                    <a:pt x="22950" y="18012"/>
                    <a:pt x="22586" y="17706"/>
                    <a:pt x="22203" y="17495"/>
                  </a:cubicBezTo>
                  <a:cubicBezTo>
                    <a:pt x="21859" y="17285"/>
                    <a:pt x="21017" y="16672"/>
                    <a:pt x="20232" y="16500"/>
                  </a:cubicBezTo>
                  <a:cubicBezTo>
                    <a:pt x="20060" y="16136"/>
                    <a:pt x="19849" y="15887"/>
                    <a:pt x="19849" y="15887"/>
                  </a:cubicBezTo>
                  <a:lnTo>
                    <a:pt x="19849" y="15887"/>
                  </a:lnTo>
                  <a:cubicBezTo>
                    <a:pt x="19849" y="15887"/>
                    <a:pt x="19867" y="15889"/>
                    <a:pt x="19902" y="15889"/>
                  </a:cubicBezTo>
                  <a:cubicBezTo>
                    <a:pt x="20007" y="15889"/>
                    <a:pt x="20265" y="15878"/>
                    <a:pt x="20653" y="15792"/>
                  </a:cubicBezTo>
                  <a:cubicBezTo>
                    <a:pt x="20959" y="15704"/>
                    <a:pt x="21278" y="15685"/>
                    <a:pt x="21495" y="15685"/>
                  </a:cubicBezTo>
                  <a:cubicBezTo>
                    <a:pt x="21658" y="15685"/>
                    <a:pt x="21763" y="15696"/>
                    <a:pt x="21763" y="15696"/>
                  </a:cubicBezTo>
                  <a:cubicBezTo>
                    <a:pt x="21763" y="15696"/>
                    <a:pt x="21399" y="15447"/>
                    <a:pt x="20863" y="15428"/>
                  </a:cubicBezTo>
                  <a:cubicBezTo>
                    <a:pt x="20819" y="15426"/>
                    <a:pt x="20775" y="15426"/>
                    <a:pt x="20730" y="15426"/>
                  </a:cubicBezTo>
                  <a:cubicBezTo>
                    <a:pt x="20563" y="15426"/>
                    <a:pt x="20400" y="15435"/>
                    <a:pt x="20240" y="15435"/>
                  </a:cubicBezTo>
                  <a:cubicBezTo>
                    <a:pt x="19954" y="15435"/>
                    <a:pt x="19678" y="15405"/>
                    <a:pt x="19409" y="15237"/>
                  </a:cubicBezTo>
                  <a:cubicBezTo>
                    <a:pt x="18949" y="14950"/>
                    <a:pt x="19045" y="14548"/>
                    <a:pt x="18835" y="14088"/>
                  </a:cubicBezTo>
                  <a:cubicBezTo>
                    <a:pt x="18739" y="13897"/>
                    <a:pt x="18643" y="13782"/>
                    <a:pt x="18567" y="13686"/>
                  </a:cubicBezTo>
                  <a:cubicBezTo>
                    <a:pt x="18720" y="13610"/>
                    <a:pt x="18854" y="13533"/>
                    <a:pt x="19007" y="13437"/>
                  </a:cubicBezTo>
                  <a:cubicBezTo>
                    <a:pt x="19524" y="13514"/>
                    <a:pt x="20270" y="13591"/>
                    <a:pt x="20596" y="13916"/>
                  </a:cubicBezTo>
                  <a:cubicBezTo>
                    <a:pt x="21112" y="14375"/>
                    <a:pt x="21553" y="15064"/>
                    <a:pt x="22184" y="15275"/>
                  </a:cubicBezTo>
                  <a:cubicBezTo>
                    <a:pt x="22816" y="15505"/>
                    <a:pt x="23849" y="16978"/>
                    <a:pt x="23849" y="16978"/>
                  </a:cubicBezTo>
                  <a:cubicBezTo>
                    <a:pt x="23849" y="16978"/>
                    <a:pt x="23926" y="16672"/>
                    <a:pt x="23543" y="16213"/>
                  </a:cubicBezTo>
                  <a:cubicBezTo>
                    <a:pt x="23160" y="15773"/>
                    <a:pt x="22969" y="15352"/>
                    <a:pt x="22969" y="15352"/>
                  </a:cubicBezTo>
                  <a:lnTo>
                    <a:pt x="22969" y="15352"/>
                  </a:lnTo>
                  <a:cubicBezTo>
                    <a:pt x="22969" y="15352"/>
                    <a:pt x="23224" y="15394"/>
                    <a:pt x="23519" y="15394"/>
                  </a:cubicBezTo>
                  <a:cubicBezTo>
                    <a:pt x="23667" y="15394"/>
                    <a:pt x="23824" y="15383"/>
                    <a:pt x="23964" y="15352"/>
                  </a:cubicBezTo>
                  <a:cubicBezTo>
                    <a:pt x="24366" y="15256"/>
                    <a:pt x="24749" y="15218"/>
                    <a:pt x="24749" y="15218"/>
                  </a:cubicBezTo>
                  <a:cubicBezTo>
                    <a:pt x="24749" y="15218"/>
                    <a:pt x="24022" y="15064"/>
                    <a:pt x="23639" y="15064"/>
                  </a:cubicBezTo>
                  <a:cubicBezTo>
                    <a:pt x="23256" y="15064"/>
                    <a:pt x="22644" y="15045"/>
                    <a:pt x="22184" y="14777"/>
                  </a:cubicBezTo>
                  <a:cubicBezTo>
                    <a:pt x="21725" y="14548"/>
                    <a:pt x="21170" y="13973"/>
                    <a:pt x="20749" y="13610"/>
                  </a:cubicBezTo>
                  <a:cubicBezTo>
                    <a:pt x="20500" y="13399"/>
                    <a:pt x="19945" y="13208"/>
                    <a:pt x="19504" y="13112"/>
                  </a:cubicBezTo>
                  <a:cubicBezTo>
                    <a:pt x="19983" y="12825"/>
                    <a:pt x="20653" y="12595"/>
                    <a:pt x="21208" y="12576"/>
                  </a:cubicBezTo>
                  <a:cubicBezTo>
                    <a:pt x="21221" y="12576"/>
                    <a:pt x="21233" y="12576"/>
                    <a:pt x="21247" y="12576"/>
                  </a:cubicBezTo>
                  <a:cubicBezTo>
                    <a:pt x="21967" y="12576"/>
                    <a:pt x="23830" y="13074"/>
                    <a:pt x="23830" y="13074"/>
                  </a:cubicBezTo>
                  <a:cubicBezTo>
                    <a:pt x="23830" y="13074"/>
                    <a:pt x="23065" y="12691"/>
                    <a:pt x="22682" y="12538"/>
                  </a:cubicBezTo>
                  <a:cubicBezTo>
                    <a:pt x="22299" y="12346"/>
                    <a:pt x="21706" y="12212"/>
                    <a:pt x="21706" y="12212"/>
                  </a:cubicBezTo>
                  <a:cubicBezTo>
                    <a:pt x="21706" y="12212"/>
                    <a:pt x="22165" y="12021"/>
                    <a:pt x="22337" y="11581"/>
                  </a:cubicBezTo>
                  <a:cubicBezTo>
                    <a:pt x="22510" y="11122"/>
                    <a:pt x="22586" y="10854"/>
                    <a:pt x="22586" y="10853"/>
                  </a:cubicBezTo>
                  <a:lnTo>
                    <a:pt x="22586" y="10853"/>
                  </a:lnTo>
                  <a:cubicBezTo>
                    <a:pt x="22586" y="10854"/>
                    <a:pt x="21974" y="11581"/>
                    <a:pt x="21514" y="11791"/>
                  </a:cubicBezTo>
                  <a:cubicBezTo>
                    <a:pt x="21061" y="11999"/>
                    <a:pt x="19808" y="12653"/>
                    <a:pt x="19535" y="12653"/>
                  </a:cubicBezTo>
                  <a:cubicBezTo>
                    <a:pt x="19531" y="12653"/>
                    <a:pt x="19527" y="12653"/>
                    <a:pt x="19524" y="12653"/>
                  </a:cubicBezTo>
                  <a:cubicBezTo>
                    <a:pt x="19849" y="11983"/>
                    <a:pt x="20634" y="11543"/>
                    <a:pt x="20634" y="11543"/>
                  </a:cubicBezTo>
                  <a:cubicBezTo>
                    <a:pt x="20634" y="11543"/>
                    <a:pt x="20560" y="11527"/>
                    <a:pt x="20448" y="11527"/>
                  </a:cubicBezTo>
                  <a:cubicBezTo>
                    <a:pt x="20250" y="11527"/>
                    <a:pt x="19933" y="11574"/>
                    <a:pt x="19677" y="11830"/>
                  </a:cubicBezTo>
                  <a:cubicBezTo>
                    <a:pt x="19294" y="12270"/>
                    <a:pt x="19237" y="12595"/>
                    <a:pt x="18758" y="12844"/>
                  </a:cubicBezTo>
                  <a:cubicBezTo>
                    <a:pt x="18404" y="13014"/>
                    <a:pt x="18249" y="13111"/>
                    <a:pt x="18006" y="13111"/>
                  </a:cubicBezTo>
                  <a:cubicBezTo>
                    <a:pt x="17921" y="13111"/>
                    <a:pt x="17825" y="13099"/>
                    <a:pt x="17705" y="13074"/>
                  </a:cubicBezTo>
                  <a:cubicBezTo>
                    <a:pt x="17686" y="13074"/>
                    <a:pt x="17667" y="13055"/>
                    <a:pt x="17648" y="13055"/>
                  </a:cubicBezTo>
                  <a:cubicBezTo>
                    <a:pt x="17667" y="12959"/>
                    <a:pt x="17705" y="12844"/>
                    <a:pt x="17763" y="12748"/>
                  </a:cubicBezTo>
                  <a:cubicBezTo>
                    <a:pt x="18031" y="12308"/>
                    <a:pt x="18471" y="11715"/>
                    <a:pt x="19007" y="11160"/>
                  </a:cubicBezTo>
                  <a:cubicBezTo>
                    <a:pt x="19504" y="10624"/>
                    <a:pt x="20347" y="10739"/>
                    <a:pt x="21380" y="10662"/>
                  </a:cubicBezTo>
                  <a:cubicBezTo>
                    <a:pt x="22433" y="10586"/>
                    <a:pt x="23313" y="10452"/>
                    <a:pt x="23313" y="10452"/>
                  </a:cubicBezTo>
                  <a:cubicBezTo>
                    <a:pt x="23313" y="10452"/>
                    <a:pt x="22758" y="10356"/>
                    <a:pt x="22165" y="10260"/>
                  </a:cubicBezTo>
                  <a:cubicBezTo>
                    <a:pt x="21991" y="10232"/>
                    <a:pt x="21755" y="10222"/>
                    <a:pt x="21509" y="10222"/>
                  </a:cubicBezTo>
                  <a:cubicBezTo>
                    <a:pt x="20919" y="10222"/>
                    <a:pt x="20270" y="10279"/>
                    <a:pt x="20270" y="10279"/>
                  </a:cubicBezTo>
                  <a:cubicBezTo>
                    <a:pt x="20270" y="10279"/>
                    <a:pt x="20385" y="10050"/>
                    <a:pt x="20844" y="9686"/>
                  </a:cubicBezTo>
                  <a:cubicBezTo>
                    <a:pt x="21304" y="9341"/>
                    <a:pt x="22433" y="8748"/>
                    <a:pt x="22433" y="8748"/>
                  </a:cubicBezTo>
                  <a:lnTo>
                    <a:pt x="22433" y="8748"/>
                  </a:lnTo>
                  <a:cubicBezTo>
                    <a:pt x="22433" y="8748"/>
                    <a:pt x="21246" y="9035"/>
                    <a:pt x="20710" y="9341"/>
                  </a:cubicBezTo>
                  <a:cubicBezTo>
                    <a:pt x="20155" y="9667"/>
                    <a:pt x="19811" y="10260"/>
                    <a:pt x="19811" y="10260"/>
                  </a:cubicBezTo>
                  <a:cubicBezTo>
                    <a:pt x="19811" y="10260"/>
                    <a:pt x="19849" y="9954"/>
                    <a:pt x="20136" y="9227"/>
                  </a:cubicBezTo>
                  <a:cubicBezTo>
                    <a:pt x="20423" y="8518"/>
                    <a:pt x="20232" y="7772"/>
                    <a:pt x="20634" y="7293"/>
                  </a:cubicBezTo>
                  <a:cubicBezTo>
                    <a:pt x="21036" y="6834"/>
                    <a:pt x="21495" y="6126"/>
                    <a:pt x="21495" y="6126"/>
                  </a:cubicBezTo>
                  <a:lnTo>
                    <a:pt x="21495" y="6126"/>
                  </a:lnTo>
                  <a:cubicBezTo>
                    <a:pt x="21495" y="6126"/>
                    <a:pt x="21131" y="6451"/>
                    <a:pt x="20634" y="6834"/>
                  </a:cubicBezTo>
                  <a:cubicBezTo>
                    <a:pt x="20136" y="7217"/>
                    <a:pt x="19906" y="8097"/>
                    <a:pt x="19906" y="8097"/>
                  </a:cubicBezTo>
                  <a:cubicBezTo>
                    <a:pt x="19887" y="7561"/>
                    <a:pt x="19237" y="7083"/>
                    <a:pt x="19237" y="7083"/>
                  </a:cubicBezTo>
                  <a:lnTo>
                    <a:pt x="19237" y="7083"/>
                  </a:lnTo>
                  <a:cubicBezTo>
                    <a:pt x="19237" y="7083"/>
                    <a:pt x="19562" y="7982"/>
                    <a:pt x="19619" y="8557"/>
                  </a:cubicBezTo>
                  <a:cubicBezTo>
                    <a:pt x="19696" y="9150"/>
                    <a:pt x="19122" y="10241"/>
                    <a:pt x="19007" y="10241"/>
                  </a:cubicBezTo>
                  <a:cubicBezTo>
                    <a:pt x="18892" y="10241"/>
                    <a:pt x="18796" y="9494"/>
                    <a:pt x="18643" y="9016"/>
                  </a:cubicBezTo>
                  <a:cubicBezTo>
                    <a:pt x="18528" y="8557"/>
                    <a:pt x="18356" y="7963"/>
                    <a:pt x="18547" y="7332"/>
                  </a:cubicBezTo>
                  <a:cubicBezTo>
                    <a:pt x="18739" y="6719"/>
                    <a:pt x="18433" y="5953"/>
                    <a:pt x="18433" y="5953"/>
                  </a:cubicBezTo>
                  <a:cubicBezTo>
                    <a:pt x="18433" y="5953"/>
                    <a:pt x="18433" y="6413"/>
                    <a:pt x="18318" y="6987"/>
                  </a:cubicBezTo>
                  <a:cubicBezTo>
                    <a:pt x="18184" y="7523"/>
                    <a:pt x="18241" y="8136"/>
                    <a:pt x="18241" y="8136"/>
                  </a:cubicBezTo>
                  <a:cubicBezTo>
                    <a:pt x="18241" y="8136"/>
                    <a:pt x="18126" y="7944"/>
                    <a:pt x="17839" y="7485"/>
                  </a:cubicBezTo>
                  <a:cubicBezTo>
                    <a:pt x="17552" y="7025"/>
                    <a:pt x="16691" y="6643"/>
                    <a:pt x="16691" y="6643"/>
                  </a:cubicBezTo>
                  <a:lnTo>
                    <a:pt x="16691" y="6643"/>
                  </a:lnTo>
                  <a:cubicBezTo>
                    <a:pt x="16691" y="6643"/>
                    <a:pt x="16997" y="7045"/>
                    <a:pt x="17476" y="7504"/>
                  </a:cubicBezTo>
                  <a:cubicBezTo>
                    <a:pt x="17954" y="7963"/>
                    <a:pt x="17935" y="8748"/>
                    <a:pt x="18146" y="9437"/>
                  </a:cubicBezTo>
                  <a:cubicBezTo>
                    <a:pt x="18356" y="10145"/>
                    <a:pt x="18509" y="10777"/>
                    <a:pt x="17935" y="11447"/>
                  </a:cubicBezTo>
                  <a:cubicBezTo>
                    <a:pt x="17667" y="11772"/>
                    <a:pt x="17456" y="11887"/>
                    <a:pt x="17265" y="11983"/>
                  </a:cubicBezTo>
                  <a:cubicBezTo>
                    <a:pt x="17303" y="11504"/>
                    <a:pt x="17322" y="10739"/>
                    <a:pt x="16997" y="10298"/>
                  </a:cubicBezTo>
                  <a:cubicBezTo>
                    <a:pt x="16499" y="9667"/>
                    <a:pt x="16786" y="9035"/>
                    <a:pt x="16787" y="9035"/>
                  </a:cubicBezTo>
                  <a:lnTo>
                    <a:pt x="16787" y="9035"/>
                  </a:lnTo>
                  <a:cubicBezTo>
                    <a:pt x="16786" y="9035"/>
                    <a:pt x="16231" y="9609"/>
                    <a:pt x="16423" y="9916"/>
                  </a:cubicBezTo>
                  <a:cubicBezTo>
                    <a:pt x="16614" y="10203"/>
                    <a:pt x="17016" y="10834"/>
                    <a:pt x="16901" y="11332"/>
                  </a:cubicBezTo>
                  <a:cubicBezTo>
                    <a:pt x="16790" y="11852"/>
                    <a:pt x="16534" y="12156"/>
                    <a:pt x="16327" y="12156"/>
                  </a:cubicBezTo>
                  <a:cubicBezTo>
                    <a:pt x="16320" y="12156"/>
                    <a:pt x="16314" y="12156"/>
                    <a:pt x="16308" y="12155"/>
                  </a:cubicBezTo>
                  <a:cubicBezTo>
                    <a:pt x="16117" y="12155"/>
                    <a:pt x="15217" y="10662"/>
                    <a:pt x="14317" y="10164"/>
                  </a:cubicBezTo>
                  <a:cubicBezTo>
                    <a:pt x="13437" y="9667"/>
                    <a:pt x="13494" y="8939"/>
                    <a:pt x="13494" y="7600"/>
                  </a:cubicBezTo>
                  <a:lnTo>
                    <a:pt x="13494" y="135"/>
                  </a:lnTo>
                  <a:cubicBezTo>
                    <a:pt x="13494" y="135"/>
                    <a:pt x="13054" y="39"/>
                    <a:pt x="12824" y="20"/>
                  </a:cubicBezTo>
                  <a:lnTo>
                    <a:pt x="128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570000" y="3393900"/>
              <a:ext cx="525" cy="1450"/>
            </a:xfrm>
            <a:custGeom>
              <a:avLst/>
              <a:gdLst/>
              <a:ahLst/>
              <a:cxnLst/>
              <a:rect l="l" t="t" r="r" b="b"/>
              <a:pathLst>
                <a:path w="21" h="58" extrusionOk="0">
                  <a:moveTo>
                    <a:pt x="20" y="0"/>
                  </a:moveTo>
                  <a:lnTo>
                    <a:pt x="20" y="0"/>
                  </a:lnTo>
                  <a:cubicBezTo>
                    <a:pt x="1" y="38"/>
                    <a:pt x="1" y="58"/>
                    <a:pt x="1" y="58"/>
                  </a:cubicBezTo>
                  <a:cubicBezTo>
                    <a:pt x="1" y="58"/>
                    <a:pt x="20" y="38"/>
                    <a:pt x="2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704950" y="3366125"/>
              <a:ext cx="500" cy="4075"/>
            </a:xfrm>
            <a:custGeom>
              <a:avLst/>
              <a:gdLst/>
              <a:ahLst/>
              <a:cxnLst/>
              <a:rect l="l" t="t" r="r" b="b"/>
              <a:pathLst>
                <a:path w="20" h="163" extrusionOk="0">
                  <a:moveTo>
                    <a:pt x="1" y="1"/>
                  </a:moveTo>
                  <a:cubicBezTo>
                    <a:pt x="1" y="103"/>
                    <a:pt x="9" y="163"/>
                    <a:pt x="15" y="163"/>
                  </a:cubicBezTo>
                  <a:cubicBezTo>
                    <a:pt x="18" y="163"/>
                    <a:pt x="20" y="148"/>
                    <a:pt x="20" y="116"/>
                  </a:cubicBezTo>
                  <a:cubicBezTo>
                    <a:pt x="20" y="97"/>
                    <a:pt x="20" y="58"/>
                    <a:pt x="1"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781050" y="2846475"/>
              <a:ext cx="54575" cy="14375"/>
            </a:xfrm>
            <a:custGeom>
              <a:avLst/>
              <a:gdLst/>
              <a:ahLst/>
              <a:cxnLst/>
              <a:rect l="l" t="t" r="r" b="b"/>
              <a:pathLst>
                <a:path w="2183" h="575" extrusionOk="0">
                  <a:moveTo>
                    <a:pt x="0" y="0"/>
                  </a:moveTo>
                  <a:lnTo>
                    <a:pt x="0" y="574"/>
                  </a:lnTo>
                  <a:lnTo>
                    <a:pt x="2182" y="574"/>
                  </a:lnTo>
                  <a:lnTo>
                    <a:pt x="2182"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82000" y="2903425"/>
              <a:ext cx="52175" cy="12925"/>
            </a:xfrm>
            <a:custGeom>
              <a:avLst/>
              <a:gdLst/>
              <a:ahLst/>
              <a:cxnLst/>
              <a:rect l="l" t="t" r="r" b="b"/>
              <a:pathLst>
                <a:path w="2087" h="517" extrusionOk="0">
                  <a:moveTo>
                    <a:pt x="0" y="0"/>
                  </a:moveTo>
                  <a:lnTo>
                    <a:pt x="0" y="517"/>
                  </a:lnTo>
                  <a:lnTo>
                    <a:pt x="2087" y="517"/>
                  </a:lnTo>
                  <a:lnTo>
                    <a:pt x="2087"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783425" y="2955100"/>
              <a:ext cx="49800" cy="11500"/>
            </a:xfrm>
            <a:custGeom>
              <a:avLst/>
              <a:gdLst/>
              <a:ahLst/>
              <a:cxnLst/>
              <a:rect l="l" t="t" r="r" b="b"/>
              <a:pathLst>
                <a:path w="1992" h="460" extrusionOk="0">
                  <a:moveTo>
                    <a:pt x="1" y="0"/>
                  </a:moveTo>
                  <a:lnTo>
                    <a:pt x="1" y="460"/>
                  </a:lnTo>
                  <a:lnTo>
                    <a:pt x="1991" y="460"/>
                  </a:lnTo>
                  <a:lnTo>
                    <a:pt x="1991"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784375" y="3002475"/>
              <a:ext cx="47900" cy="11025"/>
            </a:xfrm>
            <a:custGeom>
              <a:avLst/>
              <a:gdLst/>
              <a:ahLst/>
              <a:cxnLst/>
              <a:rect l="l" t="t" r="r" b="b"/>
              <a:pathLst>
                <a:path w="1916" h="441" extrusionOk="0">
                  <a:moveTo>
                    <a:pt x="1" y="0"/>
                  </a:moveTo>
                  <a:lnTo>
                    <a:pt x="1" y="440"/>
                  </a:lnTo>
                  <a:lnTo>
                    <a:pt x="1896" y="440"/>
                  </a:lnTo>
                  <a:lnTo>
                    <a:pt x="1915"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785350" y="3045525"/>
              <a:ext cx="45950" cy="10075"/>
            </a:xfrm>
            <a:custGeom>
              <a:avLst/>
              <a:gdLst/>
              <a:ahLst/>
              <a:cxnLst/>
              <a:rect l="l" t="t" r="r" b="b"/>
              <a:pathLst>
                <a:path w="1838" h="403" extrusionOk="0">
                  <a:moveTo>
                    <a:pt x="0" y="1"/>
                  </a:moveTo>
                  <a:lnTo>
                    <a:pt x="19" y="403"/>
                  </a:lnTo>
                  <a:lnTo>
                    <a:pt x="1819" y="403"/>
                  </a:lnTo>
                  <a:lnTo>
                    <a:pt x="1838" y="1"/>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rot="-3625297">
            <a:off x="97710" y="3121229"/>
            <a:ext cx="1143407" cy="1365753"/>
            <a:chOff x="2641650" y="1052550"/>
            <a:chExt cx="778700" cy="930125"/>
          </a:xfrm>
        </p:grpSpPr>
        <p:sp>
          <p:nvSpPr>
            <p:cNvPr id="31" name="Google Shape;31;p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202"/>
        <p:cNvGrpSpPr/>
        <p:nvPr/>
      </p:nvGrpSpPr>
      <p:grpSpPr>
        <a:xfrm>
          <a:off x="0" y="0"/>
          <a:ext cx="0" cy="0"/>
          <a:chOff x="0" y="0"/>
          <a:chExt cx="0" cy="0"/>
        </a:xfrm>
      </p:grpSpPr>
      <p:sp>
        <p:nvSpPr>
          <p:cNvPr id="203" name="Google Shape;203;p11"/>
          <p:cNvSpPr txBox="1">
            <a:spLocks noGrp="1"/>
          </p:cNvSpPr>
          <p:nvPr>
            <p:ph type="title" hasCustomPrompt="1"/>
          </p:nvPr>
        </p:nvSpPr>
        <p:spPr>
          <a:xfrm>
            <a:off x="713225" y="1508760"/>
            <a:ext cx="7690200" cy="1477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12000"/>
              <a:buNone/>
              <a:defRPr sz="12000" b="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04" name="Google Shape;204;p11"/>
          <p:cNvSpPr txBox="1">
            <a:spLocks noGrp="1"/>
          </p:cNvSpPr>
          <p:nvPr>
            <p:ph type="subTitle" idx="1"/>
          </p:nvPr>
        </p:nvSpPr>
        <p:spPr>
          <a:xfrm>
            <a:off x="740675" y="2869782"/>
            <a:ext cx="7690200" cy="348000"/>
          </a:xfrm>
          <a:prstGeom prst="rect">
            <a:avLst/>
          </a:prstGeom>
        </p:spPr>
        <p:txBody>
          <a:bodyPr spcFirstLastPara="1" wrap="square" lIns="0" tIns="0" rIns="0" bIns="0" anchor="t" anchorCtr="0">
            <a:noAutofit/>
          </a:bodyPr>
          <a:lstStyle>
            <a:lvl1pPr lvl="0" algn="ctr">
              <a:spcBef>
                <a:spcPts val="0"/>
              </a:spcBef>
              <a:spcAft>
                <a:spcPts val="0"/>
              </a:spcAft>
              <a:buSzPts val="1600"/>
              <a:buNone/>
              <a:defRPr sz="2100">
                <a:solidFill>
                  <a:schemeClr val="accent1"/>
                </a:solidFill>
                <a:latin typeface="Teko"/>
                <a:ea typeface="Teko"/>
                <a:cs typeface="Teko"/>
                <a:sym typeface="Tek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11"/>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rot="10800000" flipH="1">
            <a:off x="-39950" y="-76212"/>
            <a:ext cx="3286525" cy="656125"/>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p:nvPr/>
        </p:nvSpPr>
        <p:spPr>
          <a:xfrm rot="10800000" flipH="1">
            <a:off x="-39950" y="-76212"/>
            <a:ext cx="1458575" cy="875650"/>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0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_3_2">
    <p:bg>
      <p:bgPr>
        <a:solidFill>
          <a:schemeClr val="lt2"/>
        </a:solidFill>
        <a:effectLst/>
      </p:bgPr>
    </p:bg>
    <p:spTree>
      <p:nvGrpSpPr>
        <p:cNvPr id="1" name="Shape 210"/>
        <p:cNvGrpSpPr/>
        <p:nvPr/>
      </p:nvGrpSpPr>
      <p:grpSpPr>
        <a:xfrm>
          <a:off x="0" y="0"/>
          <a:ext cx="0" cy="0"/>
          <a:chOff x="0" y="0"/>
          <a:chExt cx="0" cy="0"/>
        </a:xfrm>
      </p:grpSpPr>
      <p:sp>
        <p:nvSpPr>
          <p:cNvPr id="211" name="Google Shape;211;p13"/>
          <p:cNvSpPr/>
          <p:nvPr/>
        </p:nvSpPr>
        <p:spPr>
          <a:xfrm>
            <a:off x="8393700" y="-219725"/>
            <a:ext cx="1291825" cy="197000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txBox="1">
            <a:spLocks noGrp="1"/>
          </p:cNvSpPr>
          <p:nvPr>
            <p:ph type="title"/>
          </p:nvPr>
        </p:nvSpPr>
        <p:spPr>
          <a:xfrm>
            <a:off x="713225" y="356623"/>
            <a:ext cx="7516500" cy="793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3" name="Google Shape;213;p13"/>
          <p:cNvSpPr txBox="1">
            <a:spLocks noGrp="1"/>
          </p:cNvSpPr>
          <p:nvPr>
            <p:ph type="title" idx="2" hasCustomPrompt="1"/>
          </p:nvPr>
        </p:nvSpPr>
        <p:spPr>
          <a:xfrm>
            <a:off x="773701" y="15063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4" name="Google Shape;214;p13"/>
          <p:cNvSpPr txBox="1">
            <a:spLocks noGrp="1"/>
          </p:cNvSpPr>
          <p:nvPr>
            <p:ph type="title" idx="3"/>
          </p:nvPr>
        </p:nvSpPr>
        <p:spPr>
          <a:xfrm>
            <a:off x="1525325" y="1924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5" name="Google Shape;215;p13"/>
          <p:cNvSpPr txBox="1">
            <a:spLocks noGrp="1"/>
          </p:cNvSpPr>
          <p:nvPr>
            <p:ph type="title" idx="4"/>
          </p:nvPr>
        </p:nvSpPr>
        <p:spPr>
          <a:xfrm>
            <a:off x="1525325" y="1475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6" name="Google Shape;216;p13"/>
          <p:cNvSpPr txBox="1">
            <a:spLocks noGrp="1"/>
          </p:cNvSpPr>
          <p:nvPr>
            <p:ph type="title" idx="5" hasCustomPrompt="1"/>
          </p:nvPr>
        </p:nvSpPr>
        <p:spPr>
          <a:xfrm>
            <a:off x="773701" y="2680225"/>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7" name="Google Shape;217;p13"/>
          <p:cNvSpPr txBox="1">
            <a:spLocks noGrp="1"/>
          </p:cNvSpPr>
          <p:nvPr>
            <p:ph type="title" idx="6"/>
          </p:nvPr>
        </p:nvSpPr>
        <p:spPr>
          <a:xfrm>
            <a:off x="1525325" y="3021775"/>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8" name="Google Shape;218;p13"/>
          <p:cNvSpPr txBox="1">
            <a:spLocks noGrp="1"/>
          </p:cNvSpPr>
          <p:nvPr>
            <p:ph type="title" idx="7"/>
          </p:nvPr>
        </p:nvSpPr>
        <p:spPr>
          <a:xfrm>
            <a:off x="1525325" y="2572957"/>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9" name="Google Shape;219;p13"/>
          <p:cNvSpPr txBox="1">
            <a:spLocks noGrp="1"/>
          </p:cNvSpPr>
          <p:nvPr>
            <p:ph type="title" idx="8" hasCustomPrompt="1"/>
          </p:nvPr>
        </p:nvSpPr>
        <p:spPr>
          <a:xfrm>
            <a:off x="773701" y="38685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0" name="Google Shape;220;p13"/>
          <p:cNvSpPr txBox="1">
            <a:spLocks noGrp="1"/>
          </p:cNvSpPr>
          <p:nvPr>
            <p:ph type="title" idx="9"/>
          </p:nvPr>
        </p:nvSpPr>
        <p:spPr>
          <a:xfrm>
            <a:off x="1525325" y="4210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 name="Google Shape;221;p13"/>
          <p:cNvSpPr txBox="1">
            <a:spLocks noGrp="1"/>
          </p:cNvSpPr>
          <p:nvPr>
            <p:ph type="title" idx="13"/>
          </p:nvPr>
        </p:nvSpPr>
        <p:spPr>
          <a:xfrm>
            <a:off x="1525325" y="3761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2" name="Google Shape;222;p13"/>
          <p:cNvSpPr txBox="1">
            <a:spLocks noGrp="1"/>
          </p:cNvSpPr>
          <p:nvPr>
            <p:ph type="title" idx="14" hasCustomPrompt="1"/>
          </p:nvPr>
        </p:nvSpPr>
        <p:spPr>
          <a:xfrm>
            <a:off x="4583701" y="15825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3" name="Google Shape;223;p13"/>
          <p:cNvSpPr txBox="1">
            <a:spLocks noGrp="1"/>
          </p:cNvSpPr>
          <p:nvPr>
            <p:ph type="title" idx="15"/>
          </p:nvPr>
        </p:nvSpPr>
        <p:spPr>
          <a:xfrm>
            <a:off x="5335325" y="1924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 name="Google Shape;224;p13"/>
          <p:cNvSpPr txBox="1">
            <a:spLocks noGrp="1"/>
          </p:cNvSpPr>
          <p:nvPr>
            <p:ph type="title" idx="16"/>
          </p:nvPr>
        </p:nvSpPr>
        <p:spPr>
          <a:xfrm>
            <a:off x="5335325" y="1475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5" name="Google Shape;225;p13"/>
          <p:cNvSpPr txBox="1">
            <a:spLocks noGrp="1"/>
          </p:cNvSpPr>
          <p:nvPr>
            <p:ph type="title" idx="17" hasCustomPrompt="1"/>
          </p:nvPr>
        </p:nvSpPr>
        <p:spPr>
          <a:xfrm>
            <a:off x="4583701" y="2756425"/>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 name="Google Shape;226;p13"/>
          <p:cNvSpPr txBox="1">
            <a:spLocks noGrp="1"/>
          </p:cNvSpPr>
          <p:nvPr>
            <p:ph type="title" idx="18"/>
          </p:nvPr>
        </p:nvSpPr>
        <p:spPr>
          <a:xfrm>
            <a:off x="5335325" y="3021775"/>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7" name="Google Shape;227;p13"/>
          <p:cNvSpPr txBox="1">
            <a:spLocks noGrp="1"/>
          </p:cNvSpPr>
          <p:nvPr>
            <p:ph type="title" idx="19"/>
          </p:nvPr>
        </p:nvSpPr>
        <p:spPr>
          <a:xfrm>
            <a:off x="5335325" y="2572957"/>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8" name="Google Shape;228;p13"/>
          <p:cNvSpPr txBox="1">
            <a:spLocks noGrp="1"/>
          </p:cNvSpPr>
          <p:nvPr>
            <p:ph type="title" idx="20" hasCustomPrompt="1"/>
          </p:nvPr>
        </p:nvSpPr>
        <p:spPr>
          <a:xfrm>
            <a:off x="4583701" y="39447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9" name="Google Shape;229;p13"/>
          <p:cNvSpPr txBox="1">
            <a:spLocks noGrp="1"/>
          </p:cNvSpPr>
          <p:nvPr>
            <p:ph type="title" idx="21"/>
          </p:nvPr>
        </p:nvSpPr>
        <p:spPr>
          <a:xfrm>
            <a:off x="5335325" y="4210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0" name="Google Shape;230;p13"/>
          <p:cNvSpPr txBox="1">
            <a:spLocks noGrp="1"/>
          </p:cNvSpPr>
          <p:nvPr>
            <p:ph type="title" idx="22"/>
          </p:nvPr>
        </p:nvSpPr>
        <p:spPr>
          <a:xfrm>
            <a:off x="5335325" y="3761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1" name="Google Shape;231;p13"/>
          <p:cNvSpPr/>
          <p:nvPr/>
        </p:nvSpPr>
        <p:spPr>
          <a:xfrm rot="5537890">
            <a:off x="8570645" y="509669"/>
            <a:ext cx="1470406" cy="826454"/>
          </a:xfrm>
          <a:custGeom>
            <a:avLst/>
            <a:gdLst/>
            <a:ahLst/>
            <a:cxnLst/>
            <a:rect l="l" t="t" r="r" b="b"/>
            <a:pathLst>
              <a:path w="58816" h="33058" extrusionOk="0">
                <a:moveTo>
                  <a:pt x="42927" y="1"/>
                </a:moveTo>
                <a:cubicBezTo>
                  <a:pt x="25922" y="1"/>
                  <a:pt x="791" y="1598"/>
                  <a:pt x="791" y="1598"/>
                </a:cubicBezTo>
                <a:lnTo>
                  <a:pt x="0" y="2085"/>
                </a:lnTo>
                <a:cubicBezTo>
                  <a:pt x="8845" y="33058"/>
                  <a:pt x="32767" y="33058"/>
                  <a:pt x="32767" y="33058"/>
                </a:cubicBezTo>
                <a:cubicBezTo>
                  <a:pt x="58816" y="29410"/>
                  <a:pt x="57995" y="1325"/>
                  <a:pt x="57995" y="1325"/>
                </a:cubicBezTo>
                <a:cubicBezTo>
                  <a:pt x="56846" y="339"/>
                  <a:pt x="50746" y="1"/>
                  <a:pt x="42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rot="3738907">
            <a:off x="7073581" y="-375412"/>
            <a:ext cx="2601077" cy="996932"/>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 name="Google Shape;233;p13"/>
          <p:cNvGrpSpPr/>
          <p:nvPr/>
        </p:nvGrpSpPr>
        <p:grpSpPr>
          <a:xfrm rot="-5861450">
            <a:off x="8467926" y="70665"/>
            <a:ext cx="1143371" cy="1365710"/>
            <a:chOff x="2641650" y="1052550"/>
            <a:chExt cx="778700" cy="930125"/>
          </a:xfrm>
        </p:grpSpPr>
        <p:sp>
          <p:nvSpPr>
            <p:cNvPr id="234" name="Google Shape;234;p1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1">
  <p:cSld name="CUSTOM_3_1">
    <p:bg>
      <p:bgPr>
        <a:solidFill>
          <a:schemeClr val="lt2"/>
        </a:solidFill>
        <a:effectLst/>
      </p:bgPr>
    </p:bg>
    <p:spTree>
      <p:nvGrpSpPr>
        <p:cNvPr id="1" name="Shape 255"/>
        <p:cNvGrpSpPr/>
        <p:nvPr/>
      </p:nvGrpSpPr>
      <p:grpSpPr>
        <a:xfrm>
          <a:off x="0" y="0"/>
          <a:ext cx="0" cy="0"/>
          <a:chOff x="0" y="0"/>
          <a:chExt cx="0" cy="0"/>
        </a:xfrm>
      </p:grpSpPr>
      <p:sp>
        <p:nvSpPr>
          <p:cNvPr id="256" name="Google Shape;256;p14"/>
          <p:cNvSpPr/>
          <p:nvPr/>
        </p:nvSpPr>
        <p:spPr>
          <a:xfrm rot="5400000" flipH="1">
            <a:off x="6480367" y="2562487"/>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6405000" y="394318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14"/>
          <p:cNvGrpSpPr/>
          <p:nvPr/>
        </p:nvGrpSpPr>
        <p:grpSpPr>
          <a:xfrm rot="-3625297">
            <a:off x="8472647" y="3399779"/>
            <a:ext cx="1143407" cy="1365753"/>
            <a:chOff x="2641650" y="1052550"/>
            <a:chExt cx="778700" cy="930125"/>
          </a:xfrm>
        </p:grpSpPr>
        <p:sp>
          <p:nvSpPr>
            <p:cNvPr id="259" name="Google Shape;259;p1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14"/>
          <p:cNvSpPr txBox="1">
            <a:spLocks noGrp="1"/>
          </p:cNvSpPr>
          <p:nvPr>
            <p:ph type="title"/>
          </p:nvPr>
        </p:nvSpPr>
        <p:spPr>
          <a:xfrm>
            <a:off x="685800" y="356616"/>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281" name="Google Shape;281;p14"/>
          <p:cNvSpPr txBox="1">
            <a:spLocks noGrp="1"/>
          </p:cNvSpPr>
          <p:nvPr>
            <p:ph type="subTitle" idx="1"/>
          </p:nvPr>
        </p:nvSpPr>
        <p:spPr>
          <a:xfrm>
            <a:off x="713050" y="1508760"/>
            <a:ext cx="7717800" cy="3554100"/>
          </a:xfrm>
          <a:prstGeom prst="rect">
            <a:avLst/>
          </a:prstGeom>
        </p:spPr>
        <p:txBody>
          <a:bodyPr spcFirstLastPara="1" wrap="square" lIns="0" tIns="0" rIns="0" bIns="0" anchor="t" anchorCtr="0">
            <a:noAutofit/>
          </a:bodyPr>
          <a:lstStyle>
            <a:lvl1pPr lvl="0" rtl="0">
              <a:spcBef>
                <a:spcPts val="0"/>
              </a:spcBef>
              <a:spcAft>
                <a:spcPts val="0"/>
              </a:spcAft>
              <a:buClr>
                <a:srgbClr val="434343"/>
              </a:buClr>
              <a:buSzPts val="1200"/>
              <a:buFont typeface="Livvic"/>
              <a:buAutoNum type="arabicPeriod"/>
              <a:defRPr sz="1100">
                <a:solidFill>
                  <a:schemeClr val="accent1"/>
                </a:solidFill>
              </a:defRPr>
            </a:lvl1pPr>
            <a:lvl2pPr lvl="1" rtl="0">
              <a:spcBef>
                <a:spcPts val="0"/>
              </a:spcBef>
              <a:spcAft>
                <a:spcPts val="0"/>
              </a:spcAft>
              <a:buClr>
                <a:srgbClr val="434343"/>
              </a:buClr>
              <a:buSzPts val="1200"/>
              <a:buFont typeface="Roboto Condensed Light"/>
              <a:buAutoNum type="alphaLcPeriod"/>
              <a:defRPr/>
            </a:lvl2pPr>
            <a:lvl3pPr lvl="2" rtl="0">
              <a:spcBef>
                <a:spcPts val="0"/>
              </a:spcBef>
              <a:spcAft>
                <a:spcPts val="0"/>
              </a:spcAft>
              <a:buClr>
                <a:srgbClr val="434343"/>
              </a:buClr>
              <a:buSzPts val="1200"/>
              <a:buFont typeface="Roboto Condensed Light"/>
              <a:buAutoNum type="romanLcPeriod"/>
              <a:defRPr/>
            </a:lvl3pPr>
            <a:lvl4pPr lvl="3" rtl="0">
              <a:spcBef>
                <a:spcPts val="0"/>
              </a:spcBef>
              <a:spcAft>
                <a:spcPts val="0"/>
              </a:spcAft>
              <a:buClr>
                <a:srgbClr val="434343"/>
              </a:buClr>
              <a:buSzPts val="1200"/>
              <a:buFont typeface="Roboto Condensed Light"/>
              <a:buAutoNum type="arabicPeriod"/>
              <a:defRPr/>
            </a:lvl4pPr>
            <a:lvl5pPr lvl="4" rtl="0">
              <a:spcBef>
                <a:spcPts val="0"/>
              </a:spcBef>
              <a:spcAft>
                <a:spcPts val="0"/>
              </a:spcAft>
              <a:buClr>
                <a:srgbClr val="434343"/>
              </a:buClr>
              <a:buSzPts val="1200"/>
              <a:buFont typeface="Roboto Condensed Light"/>
              <a:buAutoNum type="alphaLcPeriod"/>
              <a:defRPr/>
            </a:lvl5pPr>
            <a:lvl6pPr lvl="5" rtl="0">
              <a:spcBef>
                <a:spcPts val="0"/>
              </a:spcBef>
              <a:spcAft>
                <a:spcPts val="0"/>
              </a:spcAft>
              <a:buClr>
                <a:srgbClr val="434343"/>
              </a:buClr>
              <a:buSzPts val="1200"/>
              <a:buFont typeface="Roboto Condensed Light"/>
              <a:buAutoNum type="romanLcPeriod"/>
              <a:defRPr/>
            </a:lvl6pPr>
            <a:lvl7pPr lvl="6" rtl="0">
              <a:spcBef>
                <a:spcPts val="0"/>
              </a:spcBef>
              <a:spcAft>
                <a:spcPts val="0"/>
              </a:spcAft>
              <a:buClr>
                <a:srgbClr val="434343"/>
              </a:buClr>
              <a:buSzPts val="1200"/>
              <a:buFont typeface="Roboto Condensed Light"/>
              <a:buAutoNum type="arabicPeriod"/>
              <a:defRPr/>
            </a:lvl7pPr>
            <a:lvl8pPr lvl="7" rtl="0">
              <a:spcBef>
                <a:spcPts val="0"/>
              </a:spcBef>
              <a:spcAft>
                <a:spcPts val="0"/>
              </a:spcAft>
              <a:buClr>
                <a:srgbClr val="434343"/>
              </a:buClr>
              <a:buSzPts val="1200"/>
              <a:buFont typeface="Roboto Condensed Light"/>
              <a:buAutoNum type="alphaLcPeriod"/>
              <a:defRPr/>
            </a:lvl8pPr>
            <a:lvl9pPr lvl="8"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one column 2">
  <p:cSld name="CUSTOM_1">
    <p:bg>
      <p:bgPr>
        <a:solidFill>
          <a:schemeClr val="lt2"/>
        </a:solidFill>
        <a:effectLst/>
      </p:bgPr>
    </p:bg>
    <p:spTree>
      <p:nvGrpSpPr>
        <p:cNvPr id="1" name="Shape 282"/>
        <p:cNvGrpSpPr/>
        <p:nvPr/>
      </p:nvGrpSpPr>
      <p:grpSpPr>
        <a:xfrm>
          <a:off x="0" y="0"/>
          <a:ext cx="0" cy="0"/>
          <a:chOff x="0" y="0"/>
          <a:chExt cx="0" cy="0"/>
        </a:xfrm>
      </p:grpSpPr>
      <p:sp>
        <p:nvSpPr>
          <p:cNvPr id="283" name="Google Shape;283;p15"/>
          <p:cNvSpPr/>
          <p:nvPr/>
        </p:nvSpPr>
        <p:spPr>
          <a:xfrm flipH="1">
            <a:off x="-117612" y="2793349"/>
            <a:ext cx="9261611" cy="3142956"/>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rot="10800000" flipH="1">
            <a:off x="-475058" y="2518812"/>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txBox="1">
            <a:spLocks noGrp="1"/>
          </p:cNvSpPr>
          <p:nvPr>
            <p:ph type="title"/>
          </p:nvPr>
        </p:nvSpPr>
        <p:spPr>
          <a:xfrm>
            <a:off x="685800" y="356625"/>
            <a:ext cx="45720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286" name="Google Shape;286;p15"/>
          <p:cNvSpPr txBox="1">
            <a:spLocks noGrp="1"/>
          </p:cNvSpPr>
          <p:nvPr>
            <p:ph type="subTitle" idx="1"/>
          </p:nvPr>
        </p:nvSpPr>
        <p:spPr>
          <a:xfrm>
            <a:off x="713225" y="1517904"/>
            <a:ext cx="4572000" cy="16944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87" name="Google Shape;287;p15"/>
          <p:cNvGrpSpPr/>
          <p:nvPr/>
        </p:nvGrpSpPr>
        <p:grpSpPr>
          <a:xfrm rot="-8578459">
            <a:off x="7308509" y="3296250"/>
            <a:ext cx="1592385" cy="1902038"/>
            <a:chOff x="2641650" y="1052550"/>
            <a:chExt cx="778700" cy="930125"/>
          </a:xfrm>
        </p:grpSpPr>
        <p:sp>
          <p:nvSpPr>
            <p:cNvPr id="288" name="Google Shape;288;p15"/>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5"/>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5"/>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5"/>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5"/>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5"/>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5"/>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5"/>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5"/>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5"/>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5"/>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5"/>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5"/>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5"/>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5"/>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5"/>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15"/>
          <p:cNvSpPr/>
          <p:nvPr/>
        </p:nvSpPr>
        <p:spPr>
          <a:xfrm rot="2891322">
            <a:off x="7804697" y="3233597"/>
            <a:ext cx="1478863" cy="339366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5"/>
          <p:cNvSpPr/>
          <p:nvPr/>
        </p:nvSpPr>
        <p:spPr>
          <a:xfrm>
            <a:off x="5386100" y="3673926"/>
            <a:ext cx="3757845" cy="1548064"/>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one column 3">
  <p:cSld name="CUSTOM_1_2">
    <p:bg>
      <p:bgPr>
        <a:solidFill>
          <a:schemeClr val="lt2"/>
        </a:solidFill>
        <a:effectLst/>
      </p:bgPr>
    </p:bg>
    <p:spTree>
      <p:nvGrpSpPr>
        <p:cNvPr id="1" name="Shape 311"/>
        <p:cNvGrpSpPr/>
        <p:nvPr/>
      </p:nvGrpSpPr>
      <p:grpSpPr>
        <a:xfrm>
          <a:off x="0" y="0"/>
          <a:ext cx="0" cy="0"/>
          <a:chOff x="0" y="0"/>
          <a:chExt cx="0" cy="0"/>
        </a:xfrm>
      </p:grpSpPr>
      <p:sp>
        <p:nvSpPr>
          <p:cNvPr id="312" name="Google Shape;312;p16"/>
          <p:cNvSpPr/>
          <p:nvPr/>
        </p:nvSpPr>
        <p:spPr>
          <a:xfrm rot="5958996">
            <a:off x="2152167" y="-218367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rot="-9636330">
            <a:off x="7516855" y="392514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314;p16"/>
          <p:cNvGrpSpPr/>
          <p:nvPr/>
        </p:nvGrpSpPr>
        <p:grpSpPr>
          <a:xfrm rot="3625297" flipH="1">
            <a:off x="8735302" y="3295654"/>
            <a:ext cx="1143407" cy="1365753"/>
            <a:chOff x="2641650" y="1052550"/>
            <a:chExt cx="778700" cy="930125"/>
          </a:xfrm>
        </p:grpSpPr>
        <p:sp>
          <p:nvSpPr>
            <p:cNvPr id="315" name="Google Shape;315;p1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16"/>
          <p:cNvSpPr txBox="1">
            <a:spLocks noGrp="1"/>
          </p:cNvSpPr>
          <p:nvPr>
            <p:ph type="title"/>
          </p:nvPr>
        </p:nvSpPr>
        <p:spPr>
          <a:xfrm>
            <a:off x="713225" y="1748094"/>
            <a:ext cx="7705200" cy="11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4500"/>
              <a:buNone/>
              <a:defRPr sz="6300">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337" name="Google Shape;337;p16"/>
          <p:cNvSpPr/>
          <p:nvPr/>
        </p:nvSpPr>
        <p:spPr>
          <a:xfrm rot="10800000" flipH="1">
            <a:off x="8297563" y="2571750"/>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6"/>
          <p:cNvSpPr txBox="1">
            <a:spLocks noGrp="1"/>
          </p:cNvSpPr>
          <p:nvPr>
            <p:ph type="subTitle" idx="1"/>
          </p:nvPr>
        </p:nvSpPr>
        <p:spPr>
          <a:xfrm>
            <a:off x="725725" y="2872800"/>
            <a:ext cx="7705200" cy="522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wo columns">
  <p:cSld name="CUSTOM_1_1_1_1">
    <p:bg>
      <p:bgPr>
        <a:solidFill>
          <a:schemeClr val="lt2"/>
        </a:solidFill>
        <a:effectLst/>
      </p:bgPr>
    </p:bg>
    <p:spTree>
      <p:nvGrpSpPr>
        <p:cNvPr id="1" name="Shape 339"/>
        <p:cNvGrpSpPr/>
        <p:nvPr/>
      </p:nvGrpSpPr>
      <p:grpSpPr>
        <a:xfrm>
          <a:off x="0" y="0"/>
          <a:ext cx="0" cy="0"/>
          <a:chOff x="0" y="0"/>
          <a:chExt cx="0" cy="0"/>
        </a:xfrm>
      </p:grpSpPr>
      <p:sp>
        <p:nvSpPr>
          <p:cNvPr id="340" name="Google Shape;340;p17"/>
          <p:cNvSpPr/>
          <p:nvPr/>
        </p:nvSpPr>
        <p:spPr>
          <a:xfrm>
            <a:off x="-140366" y="4123513"/>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7"/>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7"/>
          <p:cNvSpPr/>
          <p:nvPr/>
        </p:nvSpPr>
        <p:spPr>
          <a:xfrm rot="2416497">
            <a:off x="3885517" y="-1660559"/>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17"/>
          <p:cNvGrpSpPr/>
          <p:nvPr/>
        </p:nvGrpSpPr>
        <p:grpSpPr>
          <a:xfrm rot="-3625297">
            <a:off x="8494422" y="-682871"/>
            <a:ext cx="1143407" cy="1365753"/>
            <a:chOff x="2641650" y="1052550"/>
            <a:chExt cx="778700" cy="930125"/>
          </a:xfrm>
        </p:grpSpPr>
        <p:sp>
          <p:nvSpPr>
            <p:cNvPr id="344" name="Google Shape;344;p1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17"/>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366" name="Google Shape;366;p17"/>
          <p:cNvSpPr txBox="1">
            <a:spLocks noGrp="1"/>
          </p:cNvSpPr>
          <p:nvPr>
            <p:ph type="title" idx="2"/>
          </p:nvPr>
        </p:nvSpPr>
        <p:spPr>
          <a:xfrm>
            <a:off x="5229310" y="2359150"/>
            <a:ext cx="2469000" cy="1828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Font typeface="Open Sans"/>
              <a:buChar char="●"/>
              <a:defRPr sz="1400" b="0">
                <a:solidFill>
                  <a:schemeClr val="accent1"/>
                </a:solidFill>
                <a:latin typeface="Open Sans"/>
                <a:ea typeface="Open Sans"/>
                <a:cs typeface="Open Sans"/>
                <a:sym typeface="Open Sans"/>
              </a:defRPr>
            </a:lvl1pPr>
            <a:lvl2pPr lvl="1" algn="ctr" rtl="0">
              <a:spcBef>
                <a:spcPts val="0"/>
              </a:spcBef>
              <a:spcAft>
                <a:spcPts val="0"/>
              </a:spcAft>
              <a:buSzPts val="2800"/>
              <a:buChar char="○"/>
              <a:defRPr/>
            </a:lvl2pPr>
            <a:lvl3pPr lvl="2" algn="ctr" rtl="0">
              <a:spcBef>
                <a:spcPts val="0"/>
              </a:spcBef>
              <a:spcAft>
                <a:spcPts val="0"/>
              </a:spcAft>
              <a:buSzPts val="2800"/>
              <a:buChar char="■"/>
              <a:defRPr/>
            </a:lvl3pPr>
            <a:lvl4pPr lvl="3" algn="ctr" rtl="0">
              <a:spcBef>
                <a:spcPts val="0"/>
              </a:spcBef>
              <a:spcAft>
                <a:spcPts val="0"/>
              </a:spcAft>
              <a:buSzPts val="2800"/>
              <a:buChar char="●"/>
              <a:defRPr/>
            </a:lvl4pPr>
            <a:lvl5pPr lvl="4" algn="ctr" rtl="0">
              <a:spcBef>
                <a:spcPts val="0"/>
              </a:spcBef>
              <a:spcAft>
                <a:spcPts val="0"/>
              </a:spcAft>
              <a:buSzPts val="2800"/>
              <a:buChar char="○"/>
              <a:defRPr/>
            </a:lvl5pPr>
            <a:lvl6pPr lvl="5" algn="ctr" rtl="0">
              <a:spcBef>
                <a:spcPts val="0"/>
              </a:spcBef>
              <a:spcAft>
                <a:spcPts val="0"/>
              </a:spcAft>
              <a:buSzPts val="2800"/>
              <a:buChar char="■"/>
              <a:defRPr/>
            </a:lvl6pPr>
            <a:lvl7pPr lvl="6" algn="ctr" rtl="0">
              <a:spcBef>
                <a:spcPts val="0"/>
              </a:spcBef>
              <a:spcAft>
                <a:spcPts val="0"/>
              </a:spcAft>
              <a:buSzPts val="2800"/>
              <a:buChar char="●"/>
              <a:defRPr/>
            </a:lvl7pPr>
            <a:lvl8pPr lvl="7" algn="ctr" rtl="0">
              <a:spcBef>
                <a:spcPts val="0"/>
              </a:spcBef>
              <a:spcAft>
                <a:spcPts val="0"/>
              </a:spcAft>
              <a:buSzPts val="2800"/>
              <a:buChar char="○"/>
              <a:defRPr/>
            </a:lvl8pPr>
            <a:lvl9pPr lvl="8" algn="ctr" rtl="0">
              <a:spcBef>
                <a:spcPts val="0"/>
              </a:spcBef>
              <a:spcAft>
                <a:spcPts val="0"/>
              </a:spcAft>
              <a:buSzPts val="2800"/>
              <a:buChar char="■"/>
              <a:defRPr/>
            </a:lvl9pPr>
          </a:lstStyle>
          <a:p>
            <a:endParaRPr/>
          </a:p>
        </p:txBody>
      </p:sp>
      <p:sp>
        <p:nvSpPr>
          <p:cNvPr id="367" name="Google Shape;367;p17"/>
          <p:cNvSpPr txBox="1">
            <a:spLocks noGrp="1"/>
          </p:cNvSpPr>
          <p:nvPr>
            <p:ph type="title" idx="3"/>
          </p:nvPr>
        </p:nvSpPr>
        <p:spPr>
          <a:xfrm>
            <a:off x="1757035" y="2359150"/>
            <a:ext cx="2469000" cy="1828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Font typeface="Open Sans"/>
              <a:buChar char="●"/>
              <a:defRPr sz="1400" b="0">
                <a:solidFill>
                  <a:schemeClr val="accent1"/>
                </a:solidFill>
                <a:latin typeface="Open Sans"/>
                <a:ea typeface="Open Sans"/>
                <a:cs typeface="Open Sans"/>
                <a:sym typeface="Open Sans"/>
              </a:defRPr>
            </a:lvl1pPr>
            <a:lvl2pPr lvl="1" algn="ctr" rtl="0">
              <a:spcBef>
                <a:spcPts val="0"/>
              </a:spcBef>
              <a:spcAft>
                <a:spcPts val="0"/>
              </a:spcAft>
              <a:buSzPts val="2800"/>
              <a:buChar char="○"/>
              <a:defRPr/>
            </a:lvl2pPr>
            <a:lvl3pPr lvl="2" algn="ctr" rtl="0">
              <a:spcBef>
                <a:spcPts val="0"/>
              </a:spcBef>
              <a:spcAft>
                <a:spcPts val="0"/>
              </a:spcAft>
              <a:buSzPts val="2800"/>
              <a:buChar char="■"/>
              <a:defRPr/>
            </a:lvl3pPr>
            <a:lvl4pPr lvl="3" algn="ctr" rtl="0">
              <a:spcBef>
                <a:spcPts val="0"/>
              </a:spcBef>
              <a:spcAft>
                <a:spcPts val="0"/>
              </a:spcAft>
              <a:buSzPts val="2800"/>
              <a:buChar char="●"/>
              <a:defRPr/>
            </a:lvl4pPr>
            <a:lvl5pPr lvl="4" algn="ctr" rtl="0">
              <a:spcBef>
                <a:spcPts val="0"/>
              </a:spcBef>
              <a:spcAft>
                <a:spcPts val="0"/>
              </a:spcAft>
              <a:buSzPts val="2800"/>
              <a:buChar char="○"/>
              <a:defRPr/>
            </a:lvl5pPr>
            <a:lvl6pPr lvl="5" algn="ctr" rtl="0">
              <a:spcBef>
                <a:spcPts val="0"/>
              </a:spcBef>
              <a:spcAft>
                <a:spcPts val="0"/>
              </a:spcAft>
              <a:buSzPts val="2800"/>
              <a:buChar char="■"/>
              <a:defRPr/>
            </a:lvl6pPr>
            <a:lvl7pPr lvl="6" algn="ctr" rtl="0">
              <a:spcBef>
                <a:spcPts val="0"/>
              </a:spcBef>
              <a:spcAft>
                <a:spcPts val="0"/>
              </a:spcAft>
              <a:buSzPts val="2800"/>
              <a:buChar char="●"/>
              <a:defRPr/>
            </a:lvl7pPr>
            <a:lvl8pPr lvl="7" algn="ctr" rtl="0">
              <a:spcBef>
                <a:spcPts val="0"/>
              </a:spcBef>
              <a:spcAft>
                <a:spcPts val="0"/>
              </a:spcAft>
              <a:buSzPts val="2800"/>
              <a:buChar char="○"/>
              <a:defRPr/>
            </a:lvl8pPr>
            <a:lvl9pPr lvl="8" algn="ctr" rtl="0">
              <a:spcBef>
                <a:spcPts val="0"/>
              </a:spcBef>
              <a:spcAft>
                <a:spcPts val="0"/>
              </a:spcAft>
              <a:buSzPts val="2800"/>
              <a:buChar char="■"/>
              <a:defRPr/>
            </a:lvl9pPr>
          </a:lstStyle>
          <a:p>
            <a:endParaRPr/>
          </a:p>
        </p:txBody>
      </p:sp>
      <p:sp>
        <p:nvSpPr>
          <p:cNvPr id="368" name="Google Shape;368;p17"/>
          <p:cNvSpPr txBox="1">
            <a:spLocks noGrp="1"/>
          </p:cNvSpPr>
          <p:nvPr>
            <p:ph type="subTitle" idx="1"/>
          </p:nvPr>
        </p:nvSpPr>
        <p:spPr>
          <a:xfrm>
            <a:off x="1757035" y="1737360"/>
            <a:ext cx="2469000" cy="4572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1800"/>
              <a:buFont typeface="Teko"/>
              <a:buNone/>
              <a:defRPr sz="1800" b="1">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9" name="Google Shape;369;p17"/>
          <p:cNvSpPr txBox="1">
            <a:spLocks noGrp="1"/>
          </p:cNvSpPr>
          <p:nvPr>
            <p:ph type="subTitle" idx="4"/>
          </p:nvPr>
        </p:nvSpPr>
        <p:spPr>
          <a:xfrm>
            <a:off x="5229297" y="1737360"/>
            <a:ext cx="2469000" cy="4572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1800"/>
              <a:buFont typeface="Teko"/>
              <a:buNone/>
              <a:defRPr sz="1800" b="1">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hree columns 1">
  <p:cSld name="CUSTOM_2_1_1">
    <p:bg>
      <p:bgPr>
        <a:solidFill>
          <a:schemeClr val="lt2"/>
        </a:solidFill>
        <a:effectLst/>
      </p:bgPr>
    </p:bg>
    <p:spTree>
      <p:nvGrpSpPr>
        <p:cNvPr id="1" name="Shape 370"/>
        <p:cNvGrpSpPr/>
        <p:nvPr/>
      </p:nvGrpSpPr>
      <p:grpSpPr>
        <a:xfrm>
          <a:off x="0" y="0"/>
          <a:ext cx="0" cy="0"/>
          <a:chOff x="0" y="0"/>
          <a:chExt cx="0" cy="0"/>
        </a:xfrm>
      </p:grpSpPr>
      <p:sp>
        <p:nvSpPr>
          <p:cNvPr id="371" name="Google Shape;371;p18"/>
          <p:cNvSpPr/>
          <p:nvPr/>
        </p:nvSpPr>
        <p:spPr>
          <a:xfrm rot="10800000" flipH="1">
            <a:off x="6950176" y="-412228"/>
            <a:ext cx="3483615" cy="1108003"/>
          </a:xfrm>
          <a:custGeom>
            <a:avLst/>
            <a:gdLst/>
            <a:ahLst/>
            <a:cxnLst/>
            <a:rect l="l" t="t" r="r" b="b"/>
            <a:pathLst>
              <a:path w="57540" h="18302" extrusionOk="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 name="Google Shape;372;p18"/>
          <p:cNvGrpSpPr/>
          <p:nvPr/>
        </p:nvGrpSpPr>
        <p:grpSpPr>
          <a:xfrm rot="-3625297">
            <a:off x="8446335" y="-143371"/>
            <a:ext cx="1143407" cy="1365753"/>
            <a:chOff x="2641650" y="1052550"/>
            <a:chExt cx="778700" cy="930125"/>
          </a:xfrm>
        </p:grpSpPr>
        <p:sp>
          <p:nvSpPr>
            <p:cNvPr id="373" name="Google Shape;373;p1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18"/>
          <p:cNvSpPr txBox="1">
            <a:spLocks noGrp="1"/>
          </p:cNvSpPr>
          <p:nvPr>
            <p:ph type="title"/>
          </p:nvPr>
        </p:nvSpPr>
        <p:spPr>
          <a:xfrm>
            <a:off x="688200" y="356616"/>
            <a:ext cx="7767600" cy="640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5" name="Google Shape;395;p18"/>
          <p:cNvSpPr txBox="1">
            <a:spLocks noGrp="1"/>
          </p:cNvSpPr>
          <p:nvPr>
            <p:ph type="title" idx="2"/>
          </p:nvPr>
        </p:nvSpPr>
        <p:spPr>
          <a:xfrm>
            <a:off x="721863" y="3432054"/>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6" name="Google Shape;396;p18"/>
          <p:cNvSpPr txBox="1">
            <a:spLocks noGrp="1"/>
          </p:cNvSpPr>
          <p:nvPr>
            <p:ph type="title" idx="3"/>
          </p:nvPr>
        </p:nvSpPr>
        <p:spPr>
          <a:xfrm>
            <a:off x="3465063" y="3432054"/>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7" name="Google Shape;397;p18"/>
          <p:cNvSpPr txBox="1">
            <a:spLocks noGrp="1"/>
          </p:cNvSpPr>
          <p:nvPr>
            <p:ph type="title" idx="4"/>
          </p:nvPr>
        </p:nvSpPr>
        <p:spPr>
          <a:xfrm>
            <a:off x="6134100" y="3432048"/>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8" name="Google Shape;398;p18"/>
          <p:cNvSpPr/>
          <p:nvPr/>
        </p:nvSpPr>
        <p:spPr>
          <a:xfrm flipH="1">
            <a:off x="-1409349" y="4584923"/>
            <a:ext cx="3483615" cy="1108003"/>
          </a:xfrm>
          <a:custGeom>
            <a:avLst/>
            <a:gdLst/>
            <a:ahLst/>
            <a:cxnLst/>
            <a:rect l="l" t="t" r="r" b="b"/>
            <a:pathLst>
              <a:path w="57540" h="18302" extrusionOk="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18"/>
          <p:cNvGrpSpPr/>
          <p:nvPr/>
        </p:nvGrpSpPr>
        <p:grpSpPr>
          <a:xfrm rot="7174703">
            <a:off x="-318126" y="4217354"/>
            <a:ext cx="1143407" cy="1365753"/>
            <a:chOff x="2641650" y="1052550"/>
            <a:chExt cx="778700" cy="930125"/>
          </a:xfrm>
        </p:grpSpPr>
        <p:sp>
          <p:nvSpPr>
            <p:cNvPr id="400" name="Google Shape;400;p1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18"/>
          <p:cNvSpPr txBox="1">
            <a:spLocks noGrp="1"/>
          </p:cNvSpPr>
          <p:nvPr>
            <p:ph type="title" idx="5"/>
          </p:nvPr>
        </p:nvSpPr>
        <p:spPr>
          <a:xfrm>
            <a:off x="721863"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422" name="Google Shape;422;p18"/>
          <p:cNvSpPr txBox="1">
            <a:spLocks noGrp="1"/>
          </p:cNvSpPr>
          <p:nvPr>
            <p:ph type="title" idx="6"/>
          </p:nvPr>
        </p:nvSpPr>
        <p:spPr>
          <a:xfrm>
            <a:off x="3465063"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423" name="Google Shape;423;p18"/>
          <p:cNvSpPr txBox="1">
            <a:spLocks noGrp="1"/>
          </p:cNvSpPr>
          <p:nvPr>
            <p:ph type="title" idx="7"/>
          </p:nvPr>
        </p:nvSpPr>
        <p:spPr>
          <a:xfrm>
            <a:off x="6134100"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hree columns 2">
  <p:cSld name="CUSTOM_2_1_1_3_1">
    <p:bg>
      <p:bgPr>
        <a:solidFill>
          <a:schemeClr val="lt2"/>
        </a:solidFill>
        <a:effectLst/>
      </p:bgPr>
    </p:bg>
    <p:spTree>
      <p:nvGrpSpPr>
        <p:cNvPr id="1" name="Shape 424"/>
        <p:cNvGrpSpPr/>
        <p:nvPr/>
      </p:nvGrpSpPr>
      <p:grpSpPr>
        <a:xfrm>
          <a:off x="0" y="0"/>
          <a:ext cx="0" cy="0"/>
          <a:chOff x="0" y="0"/>
          <a:chExt cx="0" cy="0"/>
        </a:xfrm>
      </p:grpSpPr>
      <p:sp>
        <p:nvSpPr>
          <p:cNvPr id="425" name="Google Shape;425;p19"/>
          <p:cNvSpPr/>
          <p:nvPr/>
        </p:nvSpPr>
        <p:spPr>
          <a:xfrm rot="5867702" flipH="1">
            <a:off x="8815326" y="-1389671"/>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9"/>
          <p:cNvSpPr/>
          <p:nvPr/>
        </p:nvSpPr>
        <p:spPr>
          <a:xfrm rot="2833667">
            <a:off x="-1485586" y="2544299"/>
            <a:ext cx="2363603" cy="2434143"/>
          </a:xfrm>
          <a:custGeom>
            <a:avLst/>
            <a:gdLst/>
            <a:ahLst/>
            <a:cxnLst/>
            <a:rect l="l" t="t" r="r" b="b"/>
            <a:pathLst>
              <a:path w="44196" h="45515" extrusionOk="0">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a:off x="8600899" y="-1039000"/>
            <a:ext cx="3075456" cy="3502838"/>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 name="Google Shape;428;p19"/>
          <p:cNvGrpSpPr/>
          <p:nvPr/>
        </p:nvGrpSpPr>
        <p:grpSpPr>
          <a:xfrm rot="-3625297">
            <a:off x="8572297" y="944904"/>
            <a:ext cx="1143407" cy="1365753"/>
            <a:chOff x="2641650" y="1052550"/>
            <a:chExt cx="778700" cy="930125"/>
          </a:xfrm>
        </p:grpSpPr>
        <p:sp>
          <p:nvSpPr>
            <p:cNvPr id="429" name="Google Shape;429;p1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19"/>
          <p:cNvGrpSpPr/>
          <p:nvPr/>
        </p:nvGrpSpPr>
        <p:grpSpPr>
          <a:xfrm rot="-3625297">
            <a:off x="-506615" y="2066004"/>
            <a:ext cx="1143407" cy="1365753"/>
            <a:chOff x="2641650" y="1052550"/>
            <a:chExt cx="778700" cy="930125"/>
          </a:xfrm>
        </p:grpSpPr>
        <p:sp>
          <p:nvSpPr>
            <p:cNvPr id="451" name="Google Shape;451;p1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 name="Google Shape;472;p19"/>
          <p:cNvSpPr txBox="1">
            <a:spLocks noGrp="1"/>
          </p:cNvSpPr>
          <p:nvPr>
            <p:ph type="title"/>
          </p:nvPr>
        </p:nvSpPr>
        <p:spPr>
          <a:xfrm>
            <a:off x="688200" y="356616"/>
            <a:ext cx="7767600" cy="711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73" name="Google Shape;473;p19"/>
          <p:cNvSpPr txBox="1">
            <a:spLocks noGrp="1"/>
          </p:cNvSpPr>
          <p:nvPr>
            <p:ph type="title" idx="2"/>
          </p:nvPr>
        </p:nvSpPr>
        <p:spPr>
          <a:xfrm>
            <a:off x="862888" y="4035929"/>
            <a:ext cx="2286000" cy="1165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74" name="Google Shape;474;p19"/>
          <p:cNvSpPr txBox="1">
            <a:spLocks noGrp="1"/>
          </p:cNvSpPr>
          <p:nvPr>
            <p:ph type="title" idx="3"/>
          </p:nvPr>
        </p:nvSpPr>
        <p:spPr>
          <a:xfrm>
            <a:off x="862888" y="3599371"/>
            <a:ext cx="2286000" cy="324000"/>
          </a:xfrm>
          <a:prstGeom prst="rect">
            <a:avLst/>
          </a:prstGeom>
        </p:spPr>
        <p:txBody>
          <a:bodyPr spcFirstLastPara="1" wrap="square" lIns="0" tIns="0" rIns="0" bIns="0" anchor="b" anchorCtr="0">
            <a:noAutofit/>
          </a:bodyPr>
          <a:lstStyle>
            <a:lvl1pPr lvl="0" algn="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75" name="Google Shape;475;p19"/>
          <p:cNvSpPr txBox="1">
            <a:spLocks noGrp="1"/>
          </p:cNvSpPr>
          <p:nvPr>
            <p:ph type="title" idx="4"/>
          </p:nvPr>
        </p:nvSpPr>
        <p:spPr>
          <a:xfrm>
            <a:off x="5995113" y="4023737"/>
            <a:ext cx="22860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76" name="Google Shape;476;p19"/>
          <p:cNvSpPr txBox="1">
            <a:spLocks noGrp="1"/>
          </p:cNvSpPr>
          <p:nvPr>
            <p:ph type="title" idx="5"/>
          </p:nvPr>
        </p:nvSpPr>
        <p:spPr>
          <a:xfrm>
            <a:off x="5995113" y="3562721"/>
            <a:ext cx="22860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77" name="Google Shape;477;p19"/>
          <p:cNvSpPr txBox="1">
            <a:spLocks noGrp="1"/>
          </p:cNvSpPr>
          <p:nvPr>
            <p:ph type="title" idx="6"/>
          </p:nvPr>
        </p:nvSpPr>
        <p:spPr>
          <a:xfrm>
            <a:off x="3429000" y="1914602"/>
            <a:ext cx="2286000" cy="7515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78" name="Google Shape;478;p19"/>
          <p:cNvSpPr txBox="1">
            <a:spLocks noGrp="1"/>
          </p:cNvSpPr>
          <p:nvPr>
            <p:ph type="title" idx="7"/>
          </p:nvPr>
        </p:nvSpPr>
        <p:spPr>
          <a:xfrm>
            <a:off x="3429000" y="1465771"/>
            <a:ext cx="2286000" cy="3240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hree columns 3 ">
  <p:cSld name="CUSTOM_2_1_1_3_1_2">
    <p:bg>
      <p:bgPr>
        <a:solidFill>
          <a:schemeClr val="lt2"/>
        </a:solidFill>
        <a:effectLst/>
      </p:bgPr>
    </p:bg>
    <p:spTree>
      <p:nvGrpSpPr>
        <p:cNvPr id="1" name="Shape 479"/>
        <p:cNvGrpSpPr/>
        <p:nvPr/>
      </p:nvGrpSpPr>
      <p:grpSpPr>
        <a:xfrm>
          <a:off x="0" y="0"/>
          <a:ext cx="0" cy="0"/>
          <a:chOff x="0" y="0"/>
          <a:chExt cx="0" cy="0"/>
        </a:xfrm>
      </p:grpSpPr>
      <p:sp>
        <p:nvSpPr>
          <p:cNvPr id="480" name="Google Shape;480;p20"/>
          <p:cNvSpPr/>
          <p:nvPr/>
        </p:nvSpPr>
        <p:spPr>
          <a:xfrm>
            <a:off x="8336288" y="-2014725"/>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20"/>
          <p:cNvGrpSpPr/>
          <p:nvPr/>
        </p:nvGrpSpPr>
        <p:grpSpPr>
          <a:xfrm rot="-3625297">
            <a:off x="8158035" y="-682871"/>
            <a:ext cx="1143407" cy="1365753"/>
            <a:chOff x="2641650" y="1052550"/>
            <a:chExt cx="778700" cy="930125"/>
          </a:xfrm>
        </p:grpSpPr>
        <p:sp>
          <p:nvSpPr>
            <p:cNvPr id="482" name="Google Shape;482;p2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20"/>
          <p:cNvGrpSpPr/>
          <p:nvPr/>
        </p:nvGrpSpPr>
        <p:grpSpPr>
          <a:xfrm rot="-3625297">
            <a:off x="-394990" y="3782729"/>
            <a:ext cx="1143407" cy="1365753"/>
            <a:chOff x="2641650" y="1052550"/>
            <a:chExt cx="778700" cy="930125"/>
          </a:xfrm>
        </p:grpSpPr>
        <p:sp>
          <p:nvSpPr>
            <p:cNvPr id="504" name="Google Shape;504;p2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5" name="Google Shape;525;p20"/>
          <p:cNvSpPr txBox="1">
            <a:spLocks noGrp="1"/>
          </p:cNvSpPr>
          <p:nvPr>
            <p:ph type="title"/>
          </p:nvPr>
        </p:nvSpPr>
        <p:spPr>
          <a:xfrm>
            <a:off x="690700" y="356616"/>
            <a:ext cx="7767600" cy="711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6" name="Google Shape;526;p20"/>
          <p:cNvSpPr txBox="1">
            <a:spLocks noGrp="1"/>
          </p:cNvSpPr>
          <p:nvPr>
            <p:ph type="title" idx="2"/>
          </p:nvPr>
        </p:nvSpPr>
        <p:spPr>
          <a:xfrm>
            <a:off x="5333500" y="1956816"/>
            <a:ext cx="31248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7" name="Google Shape;527;p20"/>
          <p:cNvSpPr txBox="1">
            <a:spLocks noGrp="1"/>
          </p:cNvSpPr>
          <p:nvPr>
            <p:ph type="title" idx="3"/>
          </p:nvPr>
        </p:nvSpPr>
        <p:spPr>
          <a:xfrm>
            <a:off x="5333500" y="1498345"/>
            <a:ext cx="3127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8" name="Google Shape;528;p20"/>
          <p:cNvSpPr txBox="1">
            <a:spLocks noGrp="1"/>
          </p:cNvSpPr>
          <p:nvPr>
            <p:ph type="title" idx="4"/>
          </p:nvPr>
        </p:nvSpPr>
        <p:spPr>
          <a:xfrm>
            <a:off x="5333500" y="4004575"/>
            <a:ext cx="31248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9" name="Google Shape;529;p20"/>
          <p:cNvSpPr txBox="1">
            <a:spLocks noGrp="1"/>
          </p:cNvSpPr>
          <p:nvPr>
            <p:ph type="title" idx="5"/>
          </p:nvPr>
        </p:nvSpPr>
        <p:spPr>
          <a:xfrm>
            <a:off x="5333500" y="3555745"/>
            <a:ext cx="3127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30" name="Google Shape;530;p20"/>
          <p:cNvSpPr txBox="1">
            <a:spLocks noGrp="1"/>
          </p:cNvSpPr>
          <p:nvPr>
            <p:ph type="title" idx="6"/>
          </p:nvPr>
        </p:nvSpPr>
        <p:spPr>
          <a:xfrm>
            <a:off x="682900" y="2734056"/>
            <a:ext cx="3127200" cy="1165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31" name="Google Shape;531;p20"/>
          <p:cNvSpPr txBox="1">
            <a:spLocks noGrp="1"/>
          </p:cNvSpPr>
          <p:nvPr>
            <p:ph type="title" idx="7"/>
          </p:nvPr>
        </p:nvSpPr>
        <p:spPr>
          <a:xfrm>
            <a:off x="685300" y="2260345"/>
            <a:ext cx="3127200" cy="324000"/>
          </a:xfrm>
          <a:prstGeom prst="rect">
            <a:avLst/>
          </a:prstGeom>
        </p:spPr>
        <p:txBody>
          <a:bodyPr spcFirstLastPara="1" wrap="square" lIns="0" tIns="0" rIns="0" bIns="0" anchor="b" anchorCtr="0">
            <a:noAutofit/>
          </a:bodyPr>
          <a:lstStyle>
            <a:lvl1pPr lvl="0" algn="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32" name="Google Shape;532;p20"/>
          <p:cNvSpPr/>
          <p:nvPr/>
        </p:nvSpPr>
        <p:spPr>
          <a:xfrm>
            <a:off x="-1766350" y="4599425"/>
            <a:ext cx="4808653" cy="935237"/>
          </a:xfrm>
          <a:custGeom>
            <a:avLst/>
            <a:gdLst/>
            <a:ahLst/>
            <a:cxnLst/>
            <a:rect l="l" t="t" r="r" b="b"/>
            <a:pathLst>
              <a:path w="111080" h="21604" extrusionOk="0">
                <a:moveTo>
                  <a:pt x="79455" y="1"/>
                </a:moveTo>
                <a:cubicBezTo>
                  <a:pt x="71903" y="1"/>
                  <a:pt x="64789" y="7412"/>
                  <a:pt x="56316" y="7412"/>
                </a:cubicBezTo>
                <a:cubicBezTo>
                  <a:pt x="53564" y="7412"/>
                  <a:pt x="50668" y="6630"/>
                  <a:pt x="47568" y="4558"/>
                </a:cubicBezTo>
                <a:cubicBezTo>
                  <a:pt x="42756" y="1330"/>
                  <a:pt x="37999" y="18"/>
                  <a:pt x="33445" y="18"/>
                </a:cubicBezTo>
                <a:cubicBezTo>
                  <a:pt x="18137" y="18"/>
                  <a:pt x="5116" y="14843"/>
                  <a:pt x="0" y="21604"/>
                </a:cubicBezTo>
                <a:lnTo>
                  <a:pt x="111080" y="21604"/>
                </a:lnTo>
                <a:lnTo>
                  <a:pt x="111080" y="18769"/>
                </a:lnTo>
                <a:cubicBezTo>
                  <a:pt x="103408" y="12931"/>
                  <a:pt x="91399" y="4225"/>
                  <a:pt x="83860" y="923"/>
                </a:cubicBezTo>
                <a:cubicBezTo>
                  <a:pt x="82367" y="273"/>
                  <a:pt x="80903" y="1"/>
                  <a:pt x="79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52"/>
        <p:cNvGrpSpPr/>
        <p:nvPr/>
      </p:nvGrpSpPr>
      <p:grpSpPr>
        <a:xfrm>
          <a:off x="0" y="0"/>
          <a:ext cx="0" cy="0"/>
          <a:chOff x="0" y="0"/>
          <a:chExt cx="0" cy="0"/>
        </a:xfrm>
      </p:grpSpPr>
      <p:sp>
        <p:nvSpPr>
          <p:cNvPr id="53" name="Google Shape;53;p3"/>
          <p:cNvSpPr/>
          <p:nvPr/>
        </p:nvSpPr>
        <p:spPr>
          <a:xfrm rot="-5958996" flipH="1">
            <a:off x="3783308" y="-277362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3"/>
          <p:cNvGrpSpPr/>
          <p:nvPr/>
        </p:nvGrpSpPr>
        <p:grpSpPr>
          <a:xfrm flipH="1">
            <a:off x="-915844" y="-132100"/>
            <a:ext cx="4453037" cy="4369779"/>
            <a:chOff x="6928975" y="-9175"/>
            <a:chExt cx="3280080" cy="3218753"/>
          </a:xfrm>
        </p:grpSpPr>
        <p:sp>
          <p:nvSpPr>
            <p:cNvPr id="55" name="Google Shape;55;p3"/>
            <p:cNvSpPr/>
            <p:nvPr/>
          </p:nvSpPr>
          <p:spPr>
            <a:xfrm>
              <a:off x="6970616" y="645920"/>
              <a:ext cx="1514577" cy="2563658"/>
            </a:xfrm>
            <a:custGeom>
              <a:avLst/>
              <a:gdLst/>
              <a:ahLst/>
              <a:cxnLst/>
              <a:rect l="l" t="t" r="r" b="b"/>
              <a:pathLst>
                <a:path w="89766" h="151943" extrusionOk="0">
                  <a:moveTo>
                    <a:pt x="65715" y="1"/>
                  </a:moveTo>
                  <a:cubicBezTo>
                    <a:pt x="54240" y="234"/>
                    <a:pt x="42565" y="9241"/>
                    <a:pt x="32024" y="26019"/>
                  </a:cubicBezTo>
                  <a:cubicBezTo>
                    <a:pt x="23017" y="40330"/>
                    <a:pt x="16946" y="56708"/>
                    <a:pt x="14511" y="66382"/>
                  </a:cubicBezTo>
                  <a:cubicBezTo>
                    <a:pt x="14178" y="67683"/>
                    <a:pt x="13844" y="69117"/>
                    <a:pt x="13411" y="70685"/>
                  </a:cubicBezTo>
                  <a:cubicBezTo>
                    <a:pt x="6506" y="97304"/>
                    <a:pt x="1" y="126992"/>
                    <a:pt x="9908" y="141636"/>
                  </a:cubicBezTo>
                  <a:cubicBezTo>
                    <a:pt x="13044" y="146272"/>
                    <a:pt x="17513" y="148974"/>
                    <a:pt x="23218" y="149675"/>
                  </a:cubicBezTo>
                  <a:cubicBezTo>
                    <a:pt x="31423" y="150742"/>
                    <a:pt x="42031" y="151943"/>
                    <a:pt x="51338" y="151943"/>
                  </a:cubicBezTo>
                  <a:cubicBezTo>
                    <a:pt x="62612" y="151943"/>
                    <a:pt x="78190" y="150475"/>
                    <a:pt x="83294" y="137966"/>
                  </a:cubicBezTo>
                  <a:cubicBezTo>
                    <a:pt x="86896" y="129127"/>
                    <a:pt x="85896" y="116651"/>
                    <a:pt x="84928" y="104642"/>
                  </a:cubicBezTo>
                  <a:cubicBezTo>
                    <a:pt x="84261" y="96603"/>
                    <a:pt x="83694" y="88964"/>
                    <a:pt x="84628" y="83994"/>
                  </a:cubicBezTo>
                  <a:cubicBezTo>
                    <a:pt x="84862" y="82860"/>
                    <a:pt x="85395" y="81593"/>
                    <a:pt x="85962" y="80091"/>
                  </a:cubicBezTo>
                  <a:cubicBezTo>
                    <a:pt x="87563" y="76122"/>
                    <a:pt x="89765" y="70718"/>
                    <a:pt x="88564" y="62179"/>
                  </a:cubicBezTo>
                  <a:cubicBezTo>
                    <a:pt x="87697" y="55941"/>
                    <a:pt x="86463" y="52038"/>
                    <a:pt x="85562" y="49169"/>
                  </a:cubicBezTo>
                  <a:cubicBezTo>
                    <a:pt x="84895" y="47068"/>
                    <a:pt x="84395" y="45533"/>
                    <a:pt x="84294" y="43899"/>
                  </a:cubicBezTo>
                  <a:cubicBezTo>
                    <a:pt x="84194" y="41931"/>
                    <a:pt x="84461" y="38829"/>
                    <a:pt x="84795" y="35526"/>
                  </a:cubicBezTo>
                  <a:cubicBezTo>
                    <a:pt x="85796" y="25419"/>
                    <a:pt x="87063" y="12877"/>
                    <a:pt x="80292" y="5405"/>
                  </a:cubicBezTo>
                  <a:cubicBezTo>
                    <a:pt x="77023" y="1835"/>
                    <a:pt x="72319" y="1"/>
                    <a:pt x="6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6928975" y="716125"/>
              <a:ext cx="1535128" cy="2423330"/>
            </a:xfrm>
            <a:custGeom>
              <a:avLst/>
              <a:gdLst/>
              <a:ahLst/>
              <a:cxnLst/>
              <a:rect l="l" t="t" r="r" b="b"/>
              <a:pathLst>
                <a:path w="90984" h="143626" extrusionOk="0">
                  <a:moveTo>
                    <a:pt x="68920" y="1"/>
                  </a:moveTo>
                  <a:cubicBezTo>
                    <a:pt x="68700" y="1"/>
                    <a:pt x="68476" y="4"/>
                    <a:pt x="68249" y="9"/>
                  </a:cubicBezTo>
                  <a:cubicBezTo>
                    <a:pt x="45366" y="543"/>
                    <a:pt x="26219" y="42607"/>
                    <a:pt x="21016" y="63255"/>
                  </a:cubicBezTo>
                  <a:cubicBezTo>
                    <a:pt x="15812" y="83903"/>
                    <a:pt x="1" y="138008"/>
                    <a:pt x="26219" y="141411"/>
                  </a:cubicBezTo>
                  <a:cubicBezTo>
                    <a:pt x="36038" y="142658"/>
                    <a:pt x="45512" y="143626"/>
                    <a:pt x="53818" y="143626"/>
                  </a:cubicBezTo>
                  <a:cubicBezTo>
                    <a:pt x="67719" y="143626"/>
                    <a:pt x="78351" y="140915"/>
                    <a:pt x="81859" y="132271"/>
                  </a:cubicBezTo>
                  <a:cubicBezTo>
                    <a:pt x="87430" y="118494"/>
                    <a:pt x="80391" y="92109"/>
                    <a:pt x="82993" y="79066"/>
                  </a:cubicBezTo>
                  <a:cubicBezTo>
                    <a:pt x="83994" y="73929"/>
                    <a:pt x="88364" y="69226"/>
                    <a:pt x="86896" y="58585"/>
                  </a:cubicBezTo>
                  <a:cubicBezTo>
                    <a:pt x="85395" y="48010"/>
                    <a:pt x="82893" y="44741"/>
                    <a:pt x="82593" y="40005"/>
                  </a:cubicBezTo>
                  <a:cubicBezTo>
                    <a:pt x="81932" y="29502"/>
                    <a:pt x="90984" y="1"/>
                    <a:pt x="689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7108512" y="786634"/>
              <a:ext cx="1232030" cy="2282242"/>
            </a:xfrm>
            <a:custGeom>
              <a:avLst/>
              <a:gdLst/>
              <a:ahLst/>
              <a:cxnLst/>
              <a:rect l="l" t="t" r="r" b="b"/>
              <a:pathLst>
                <a:path w="73020" h="135264" extrusionOk="0">
                  <a:moveTo>
                    <a:pt x="57742" y="0"/>
                  </a:moveTo>
                  <a:cubicBezTo>
                    <a:pt x="37994" y="467"/>
                    <a:pt x="19448" y="40029"/>
                    <a:pt x="14411" y="60076"/>
                  </a:cubicBezTo>
                  <a:cubicBezTo>
                    <a:pt x="14077" y="61411"/>
                    <a:pt x="13710" y="62845"/>
                    <a:pt x="13277" y="64413"/>
                  </a:cubicBezTo>
                  <a:cubicBezTo>
                    <a:pt x="8940" y="81125"/>
                    <a:pt x="0" y="115883"/>
                    <a:pt x="8640" y="128626"/>
                  </a:cubicBezTo>
                  <a:cubicBezTo>
                    <a:pt x="10408" y="131261"/>
                    <a:pt x="12743" y="132662"/>
                    <a:pt x="16079" y="133095"/>
                  </a:cubicBezTo>
                  <a:cubicBezTo>
                    <a:pt x="24051" y="134096"/>
                    <a:pt x="34358" y="135264"/>
                    <a:pt x="43165" y="135264"/>
                  </a:cubicBezTo>
                  <a:cubicBezTo>
                    <a:pt x="57075" y="135264"/>
                    <a:pt x="64947" y="132395"/>
                    <a:pt x="67382" y="126491"/>
                  </a:cubicBezTo>
                  <a:cubicBezTo>
                    <a:pt x="70217" y="119452"/>
                    <a:pt x="69250" y="107544"/>
                    <a:pt x="68416" y="96970"/>
                  </a:cubicBezTo>
                  <a:cubicBezTo>
                    <a:pt x="67715" y="88297"/>
                    <a:pt x="67048" y="80124"/>
                    <a:pt x="68249" y="74053"/>
                  </a:cubicBezTo>
                  <a:cubicBezTo>
                    <a:pt x="68616" y="72118"/>
                    <a:pt x="69350" y="70350"/>
                    <a:pt x="70050" y="68616"/>
                  </a:cubicBezTo>
                  <a:cubicBezTo>
                    <a:pt x="71518" y="65047"/>
                    <a:pt x="73019" y="61344"/>
                    <a:pt x="72119" y="55006"/>
                  </a:cubicBezTo>
                  <a:cubicBezTo>
                    <a:pt x="71351" y="49502"/>
                    <a:pt x="70284" y="46066"/>
                    <a:pt x="69417" y="43331"/>
                  </a:cubicBezTo>
                  <a:cubicBezTo>
                    <a:pt x="68616" y="40863"/>
                    <a:pt x="67949" y="38728"/>
                    <a:pt x="67782" y="36093"/>
                  </a:cubicBezTo>
                  <a:cubicBezTo>
                    <a:pt x="67615" y="33491"/>
                    <a:pt x="67949" y="30188"/>
                    <a:pt x="68349" y="26386"/>
                  </a:cubicBezTo>
                  <a:cubicBezTo>
                    <a:pt x="69116" y="18380"/>
                    <a:pt x="70217" y="7405"/>
                    <a:pt x="65948" y="2702"/>
                  </a:cubicBezTo>
                  <a:cubicBezTo>
                    <a:pt x="64346" y="867"/>
                    <a:pt x="61845" y="0"/>
                    <a:pt x="58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7402863" y="-9175"/>
              <a:ext cx="1365981" cy="2943003"/>
            </a:xfrm>
            <a:custGeom>
              <a:avLst/>
              <a:gdLst/>
              <a:ahLst/>
              <a:cxnLst/>
              <a:rect l="l" t="t" r="r" b="b"/>
              <a:pathLst>
                <a:path w="80959" h="174426" extrusionOk="0">
                  <a:moveTo>
                    <a:pt x="64313" y="0"/>
                  </a:moveTo>
                  <a:cubicBezTo>
                    <a:pt x="64179" y="7806"/>
                    <a:pt x="65447" y="75554"/>
                    <a:pt x="61244" y="81759"/>
                  </a:cubicBezTo>
                  <a:cubicBezTo>
                    <a:pt x="56675" y="88521"/>
                    <a:pt x="48127" y="92474"/>
                    <a:pt x="39869" y="92474"/>
                  </a:cubicBezTo>
                  <a:cubicBezTo>
                    <a:pt x="39085" y="92474"/>
                    <a:pt x="38303" y="92438"/>
                    <a:pt x="37527" y="92366"/>
                  </a:cubicBezTo>
                  <a:cubicBezTo>
                    <a:pt x="28621" y="91532"/>
                    <a:pt x="28454" y="86896"/>
                    <a:pt x="29988" y="85228"/>
                  </a:cubicBezTo>
                  <a:cubicBezTo>
                    <a:pt x="31523" y="83560"/>
                    <a:pt x="32790" y="80491"/>
                    <a:pt x="32490" y="78690"/>
                  </a:cubicBezTo>
                  <a:cubicBezTo>
                    <a:pt x="32223" y="76855"/>
                    <a:pt x="34025" y="74086"/>
                    <a:pt x="38494" y="72152"/>
                  </a:cubicBezTo>
                  <a:cubicBezTo>
                    <a:pt x="42964" y="70184"/>
                    <a:pt x="44732" y="68249"/>
                    <a:pt x="44198" y="67548"/>
                  </a:cubicBezTo>
                  <a:cubicBezTo>
                    <a:pt x="44128" y="67440"/>
                    <a:pt x="44031" y="67392"/>
                    <a:pt x="43910" y="67392"/>
                  </a:cubicBezTo>
                  <a:cubicBezTo>
                    <a:pt x="42812" y="67392"/>
                    <a:pt x="39737" y="71400"/>
                    <a:pt x="36167" y="71400"/>
                  </a:cubicBezTo>
                  <a:cubicBezTo>
                    <a:pt x="35878" y="71400"/>
                    <a:pt x="35586" y="71374"/>
                    <a:pt x="35292" y="71318"/>
                  </a:cubicBezTo>
                  <a:cubicBezTo>
                    <a:pt x="32190" y="70717"/>
                    <a:pt x="36259" y="64580"/>
                    <a:pt x="38361" y="63078"/>
                  </a:cubicBezTo>
                  <a:cubicBezTo>
                    <a:pt x="40462" y="61544"/>
                    <a:pt x="42731" y="59743"/>
                    <a:pt x="42431" y="59042"/>
                  </a:cubicBezTo>
                  <a:cubicBezTo>
                    <a:pt x="42375" y="58912"/>
                    <a:pt x="42261" y="58854"/>
                    <a:pt x="42106" y="58854"/>
                  </a:cubicBezTo>
                  <a:cubicBezTo>
                    <a:pt x="41429" y="58854"/>
                    <a:pt x="39963" y="59954"/>
                    <a:pt x="39095" y="60877"/>
                  </a:cubicBezTo>
                  <a:cubicBezTo>
                    <a:pt x="38837" y="61135"/>
                    <a:pt x="38615" y="61233"/>
                    <a:pt x="38418" y="61233"/>
                  </a:cubicBezTo>
                  <a:cubicBezTo>
                    <a:pt x="37812" y="61233"/>
                    <a:pt x="37442" y="60312"/>
                    <a:pt x="36975" y="60312"/>
                  </a:cubicBezTo>
                  <a:cubicBezTo>
                    <a:pt x="36927" y="60312"/>
                    <a:pt x="36877" y="60321"/>
                    <a:pt x="36827" y="60343"/>
                  </a:cubicBezTo>
                  <a:cubicBezTo>
                    <a:pt x="36126" y="60643"/>
                    <a:pt x="36827" y="62011"/>
                    <a:pt x="36827" y="62011"/>
                  </a:cubicBezTo>
                  <a:cubicBezTo>
                    <a:pt x="36827" y="62011"/>
                    <a:pt x="32790" y="66881"/>
                    <a:pt x="32490" y="70517"/>
                  </a:cubicBezTo>
                  <a:cubicBezTo>
                    <a:pt x="32251" y="73417"/>
                    <a:pt x="30610" y="78270"/>
                    <a:pt x="28839" y="78270"/>
                  </a:cubicBezTo>
                  <a:cubicBezTo>
                    <a:pt x="28390" y="78270"/>
                    <a:pt x="27932" y="77958"/>
                    <a:pt x="27487" y="77222"/>
                  </a:cubicBezTo>
                  <a:cubicBezTo>
                    <a:pt x="25652" y="74253"/>
                    <a:pt x="24584" y="72085"/>
                    <a:pt x="24117" y="70584"/>
                  </a:cubicBezTo>
                  <a:cubicBezTo>
                    <a:pt x="24067" y="70467"/>
                    <a:pt x="23959" y="70409"/>
                    <a:pt x="23859" y="70409"/>
                  </a:cubicBezTo>
                  <a:cubicBezTo>
                    <a:pt x="23759" y="70409"/>
                    <a:pt x="23667" y="70467"/>
                    <a:pt x="23650" y="70584"/>
                  </a:cubicBezTo>
                  <a:cubicBezTo>
                    <a:pt x="23417" y="71851"/>
                    <a:pt x="23284" y="74186"/>
                    <a:pt x="24985" y="76922"/>
                  </a:cubicBezTo>
                  <a:cubicBezTo>
                    <a:pt x="27225" y="80566"/>
                    <a:pt x="26924" y="83622"/>
                    <a:pt x="25304" y="83622"/>
                  </a:cubicBezTo>
                  <a:cubicBezTo>
                    <a:pt x="25115" y="83622"/>
                    <a:pt x="24908" y="83580"/>
                    <a:pt x="24685" y="83493"/>
                  </a:cubicBezTo>
                  <a:cubicBezTo>
                    <a:pt x="23060" y="82838"/>
                    <a:pt x="18228" y="80888"/>
                    <a:pt x="15629" y="80888"/>
                  </a:cubicBezTo>
                  <a:cubicBezTo>
                    <a:pt x="14919" y="80888"/>
                    <a:pt x="14375" y="81033"/>
                    <a:pt x="14110" y="81392"/>
                  </a:cubicBezTo>
                  <a:cubicBezTo>
                    <a:pt x="12843" y="83059"/>
                    <a:pt x="18847" y="82926"/>
                    <a:pt x="21649" y="87396"/>
                  </a:cubicBezTo>
                  <a:cubicBezTo>
                    <a:pt x="24451" y="91866"/>
                    <a:pt x="26953" y="92233"/>
                    <a:pt x="23951" y="92533"/>
                  </a:cubicBezTo>
                  <a:cubicBezTo>
                    <a:pt x="23445" y="92583"/>
                    <a:pt x="23039" y="92613"/>
                    <a:pt x="22660" y="92613"/>
                  </a:cubicBezTo>
                  <a:cubicBezTo>
                    <a:pt x="20788" y="92613"/>
                    <a:pt x="19578" y="91888"/>
                    <a:pt x="10341" y="89364"/>
                  </a:cubicBezTo>
                  <a:cubicBezTo>
                    <a:pt x="10265" y="89341"/>
                    <a:pt x="10136" y="89322"/>
                    <a:pt x="9995" y="89322"/>
                  </a:cubicBezTo>
                  <a:cubicBezTo>
                    <a:pt x="9518" y="89322"/>
                    <a:pt x="8894" y="89543"/>
                    <a:pt x="9640" y="90598"/>
                  </a:cubicBezTo>
                  <a:cubicBezTo>
                    <a:pt x="10578" y="91955"/>
                    <a:pt x="16117" y="95379"/>
                    <a:pt x="20253" y="95379"/>
                  </a:cubicBezTo>
                  <a:cubicBezTo>
                    <a:pt x="20386" y="95379"/>
                    <a:pt x="20518" y="95376"/>
                    <a:pt x="20648" y="95368"/>
                  </a:cubicBezTo>
                  <a:lnTo>
                    <a:pt x="20648" y="95368"/>
                  </a:lnTo>
                  <a:cubicBezTo>
                    <a:pt x="20648" y="95368"/>
                    <a:pt x="18814" y="99538"/>
                    <a:pt x="16078" y="100372"/>
                  </a:cubicBezTo>
                  <a:cubicBezTo>
                    <a:pt x="13276" y="101206"/>
                    <a:pt x="9507" y="101739"/>
                    <a:pt x="10474" y="102607"/>
                  </a:cubicBezTo>
                  <a:cubicBezTo>
                    <a:pt x="10692" y="102795"/>
                    <a:pt x="11017" y="102862"/>
                    <a:pt x="11404" y="102862"/>
                  </a:cubicBezTo>
                  <a:cubicBezTo>
                    <a:pt x="12397" y="102862"/>
                    <a:pt x="13797" y="102418"/>
                    <a:pt x="14852" y="102418"/>
                  </a:cubicBezTo>
                  <a:cubicBezTo>
                    <a:pt x="15211" y="102418"/>
                    <a:pt x="15529" y="102469"/>
                    <a:pt x="15778" y="102607"/>
                  </a:cubicBezTo>
                  <a:cubicBezTo>
                    <a:pt x="16709" y="103161"/>
                    <a:pt x="18837" y="104075"/>
                    <a:pt x="20012" y="104075"/>
                  </a:cubicBezTo>
                  <a:cubicBezTo>
                    <a:pt x="20394" y="104075"/>
                    <a:pt x="20675" y="103978"/>
                    <a:pt x="20782" y="103741"/>
                  </a:cubicBezTo>
                  <a:cubicBezTo>
                    <a:pt x="21182" y="102774"/>
                    <a:pt x="17980" y="102073"/>
                    <a:pt x="18947" y="100939"/>
                  </a:cubicBezTo>
                  <a:cubicBezTo>
                    <a:pt x="19817" y="99949"/>
                    <a:pt x="23170" y="95316"/>
                    <a:pt x="27500" y="95316"/>
                  </a:cubicBezTo>
                  <a:cubicBezTo>
                    <a:pt x="27984" y="95316"/>
                    <a:pt x="28481" y="95374"/>
                    <a:pt x="28988" y="95502"/>
                  </a:cubicBezTo>
                  <a:cubicBezTo>
                    <a:pt x="33991" y="96736"/>
                    <a:pt x="40829" y="96202"/>
                    <a:pt x="39595" y="99671"/>
                  </a:cubicBezTo>
                  <a:cubicBezTo>
                    <a:pt x="38328" y="103174"/>
                    <a:pt x="26286" y="129092"/>
                    <a:pt x="23851" y="130627"/>
                  </a:cubicBezTo>
                  <a:cubicBezTo>
                    <a:pt x="21449" y="132195"/>
                    <a:pt x="20615" y="133963"/>
                    <a:pt x="17946" y="134796"/>
                  </a:cubicBezTo>
                  <a:cubicBezTo>
                    <a:pt x="15278" y="135630"/>
                    <a:pt x="13176" y="137599"/>
                    <a:pt x="11642" y="138132"/>
                  </a:cubicBezTo>
                  <a:cubicBezTo>
                    <a:pt x="10107" y="138699"/>
                    <a:pt x="767" y="139266"/>
                    <a:pt x="1902" y="140401"/>
                  </a:cubicBezTo>
                  <a:cubicBezTo>
                    <a:pt x="2357" y="140870"/>
                    <a:pt x="3533" y="141117"/>
                    <a:pt x="5072" y="141117"/>
                  </a:cubicBezTo>
                  <a:cubicBezTo>
                    <a:pt x="7250" y="141117"/>
                    <a:pt x="10156" y="140622"/>
                    <a:pt x="12776" y="139567"/>
                  </a:cubicBezTo>
                  <a:cubicBezTo>
                    <a:pt x="16335" y="138106"/>
                    <a:pt x="19534" y="136222"/>
                    <a:pt x="20960" y="136222"/>
                  </a:cubicBezTo>
                  <a:cubicBezTo>
                    <a:pt x="21325" y="136222"/>
                    <a:pt x="21574" y="136346"/>
                    <a:pt x="21682" y="136631"/>
                  </a:cubicBezTo>
                  <a:cubicBezTo>
                    <a:pt x="22249" y="138032"/>
                    <a:pt x="19014" y="142102"/>
                    <a:pt x="14978" y="144437"/>
                  </a:cubicBezTo>
                  <a:cubicBezTo>
                    <a:pt x="10941" y="146805"/>
                    <a:pt x="0" y="153543"/>
                    <a:pt x="1768" y="156445"/>
                  </a:cubicBezTo>
                  <a:cubicBezTo>
                    <a:pt x="2041" y="156907"/>
                    <a:pt x="2327" y="157107"/>
                    <a:pt x="2640" y="157107"/>
                  </a:cubicBezTo>
                  <a:cubicBezTo>
                    <a:pt x="4313" y="157107"/>
                    <a:pt x="6737" y="151399"/>
                    <a:pt x="11909" y="149741"/>
                  </a:cubicBezTo>
                  <a:cubicBezTo>
                    <a:pt x="11909" y="149741"/>
                    <a:pt x="14760" y="147552"/>
                    <a:pt x="16567" y="147552"/>
                  </a:cubicBezTo>
                  <a:cubicBezTo>
                    <a:pt x="17090" y="147552"/>
                    <a:pt x="17525" y="147735"/>
                    <a:pt x="17780" y="148206"/>
                  </a:cubicBezTo>
                  <a:cubicBezTo>
                    <a:pt x="18684" y="149855"/>
                    <a:pt x="19016" y="151440"/>
                    <a:pt x="19620" y="151440"/>
                  </a:cubicBezTo>
                  <a:cubicBezTo>
                    <a:pt x="19774" y="151440"/>
                    <a:pt x="19945" y="151338"/>
                    <a:pt x="20148" y="151108"/>
                  </a:cubicBezTo>
                  <a:cubicBezTo>
                    <a:pt x="21115" y="149974"/>
                    <a:pt x="20281" y="145237"/>
                    <a:pt x="22817" y="141601"/>
                  </a:cubicBezTo>
                  <a:cubicBezTo>
                    <a:pt x="25219" y="138110"/>
                    <a:pt x="28421" y="130252"/>
                    <a:pt x="29794" y="130252"/>
                  </a:cubicBezTo>
                  <a:cubicBezTo>
                    <a:pt x="29851" y="130252"/>
                    <a:pt x="29904" y="130265"/>
                    <a:pt x="29955" y="130293"/>
                  </a:cubicBezTo>
                  <a:cubicBezTo>
                    <a:pt x="31189" y="131027"/>
                    <a:pt x="31623" y="140234"/>
                    <a:pt x="30789" y="144937"/>
                  </a:cubicBezTo>
                  <a:cubicBezTo>
                    <a:pt x="29955" y="149707"/>
                    <a:pt x="29254" y="159047"/>
                    <a:pt x="29254" y="160281"/>
                  </a:cubicBezTo>
                  <a:cubicBezTo>
                    <a:pt x="29254" y="161549"/>
                    <a:pt x="25185" y="170055"/>
                    <a:pt x="26319" y="170055"/>
                  </a:cubicBezTo>
                  <a:cubicBezTo>
                    <a:pt x="27303" y="170055"/>
                    <a:pt x="28362" y="168248"/>
                    <a:pt x="29649" y="168248"/>
                  </a:cubicBezTo>
                  <a:cubicBezTo>
                    <a:pt x="29845" y="168248"/>
                    <a:pt x="30047" y="168290"/>
                    <a:pt x="30255" y="168387"/>
                  </a:cubicBezTo>
                  <a:cubicBezTo>
                    <a:pt x="31723" y="169057"/>
                    <a:pt x="34075" y="174426"/>
                    <a:pt x="35007" y="174426"/>
                  </a:cubicBezTo>
                  <a:cubicBezTo>
                    <a:pt x="35049" y="174426"/>
                    <a:pt x="35089" y="174415"/>
                    <a:pt x="35125" y="174392"/>
                  </a:cubicBezTo>
                  <a:cubicBezTo>
                    <a:pt x="35959" y="173824"/>
                    <a:pt x="32190" y="164318"/>
                    <a:pt x="32257" y="163083"/>
                  </a:cubicBezTo>
                  <a:cubicBezTo>
                    <a:pt x="32323" y="161816"/>
                    <a:pt x="30655" y="154878"/>
                    <a:pt x="31623" y="154677"/>
                  </a:cubicBezTo>
                  <a:cubicBezTo>
                    <a:pt x="31629" y="154677"/>
                    <a:pt x="31635" y="154676"/>
                    <a:pt x="31641" y="154676"/>
                  </a:cubicBezTo>
                  <a:cubicBezTo>
                    <a:pt x="32621" y="154676"/>
                    <a:pt x="37446" y="162274"/>
                    <a:pt x="38503" y="162274"/>
                  </a:cubicBezTo>
                  <a:cubicBezTo>
                    <a:pt x="38538" y="162274"/>
                    <a:pt x="38568" y="162266"/>
                    <a:pt x="38594" y="162249"/>
                  </a:cubicBezTo>
                  <a:cubicBezTo>
                    <a:pt x="39428" y="161682"/>
                    <a:pt x="37260" y="157413"/>
                    <a:pt x="33691" y="153310"/>
                  </a:cubicBezTo>
                  <a:cubicBezTo>
                    <a:pt x="30155" y="149240"/>
                    <a:pt x="34525" y="145638"/>
                    <a:pt x="34658" y="143136"/>
                  </a:cubicBezTo>
                  <a:cubicBezTo>
                    <a:pt x="34792" y="140634"/>
                    <a:pt x="35792" y="131127"/>
                    <a:pt x="35359" y="126257"/>
                  </a:cubicBezTo>
                  <a:cubicBezTo>
                    <a:pt x="34959" y="121387"/>
                    <a:pt x="38995" y="106276"/>
                    <a:pt x="45966" y="102673"/>
                  </a:cubicBezTo>
                  <a:cubicBezTo>
                    <a:pt x="52471" y="99271"/>
                    <a:pt x="62345" y="96236"/>
                    <a:pt x="66481" y="92433"/>
                  </a:cubicBezTo>
                  <a:cubicBezTo>
                    <a:pt x="67315" y="91699"/>
                    <a:pt x="68382" y="91232"/>
                    <a:pt x="69517" y="91232"/>
                  </a:cubicBezTo>
                  <a:cubicBezTo>
                    <a:pt x="70651" y="91265"/>
                    <a:pt x="71718" y="91699"/>
                    <a:pt x="72552" y="92433"/>
                  </a:cubicBezTo>
                  <a:cubicBezTo>
                    <a:pt x="74487" y="94234"/>
                    <a:pt x="76221" y="95835"/>
                    <a:pt x="78189" y="97370"/>
                  </a:cubicBezTo>
                  <a:cubicBezTo>
                    <a:pt x="79090" y="93200"/>
                    <a:pt x="79991" y="90265"/>
                    <a:pt x="80691" y="87996"/>
                  </a:cubicBezTo>
                  <a:lnTo>
                    <a:pt x="80958" y="87229"/>
                  </a:lnTo>
                  <a:cubicBezTo>
                    <a:pt x="80358" y="86262"/>
                    <a:pt x="79757" y="85261"/>
                    <a:pt x="79123" y="84260"/>
                  </a:cubicBezTo>
                  <a:cubicBezTo>
                    <a:pt x="74920" y="78089"/>
                    <a:pt x="74287" y="8439"/>
                    <a:pt x="74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7402863" y="983818"/>
              <a:ext cx="978757" cy="1949989"/>
            </a:xfrm>
            <a:custGeom>
              <a:avLst/>
              <a:gdLst/>
              <a:ahLst/>
              <a:cxnLst/>
              <a:rect l="l" t="t" r="r" b="b"/>
              <a:pathLst>
                <a:path w="58009" h="115572" extrusionOk="0">
                  <a:moveTo>
                    <a:pt x="42106" y="0"/>
                  </a:moveTo>
                  <a:cubicBezTo>
                    <a:pt x="41429" y="0"/>
                    <a:pt x="39963" y="1100"/>
                    <a:pt x="39095" y="2023"/>
                  </a:cubicBezTo>
                  <a:cubicBezTo>
                    <a:pt x="38837" y="2281"/>
                    <a:pt x="38616" y="2379"/>
                    <a:pt x="38422" y="2379"/>
                  </a:cubicBezTo>
                  <a:cubicBezTo>
                    <a:pt x="37823" y="2379"/>
                    <a:pt x="37465" y="1458"/>
                    <a:pt x="36981" y="1458"/>
                  </a:cubicBezTo>
                  <a:cubicBezTo>
                    <a:pt x="36931" y="1458"/>
                    <a:pt x="36880" y="1467"/>
                    <a:pt x="36827" y="1489"/>
                  </a:cubicBezTo>
                  <a:cubicBezTo>
                    <a:pt x="36126" y="1789"/>
                    <a:pt x="36827" y="3157"/>
                    <a:pt x="36827" y="3157"/>
                  </a:cubicBezTo>
                  <a:cubicBezTo>
                    <a:pt x="36827" y="3157"/>
                    <a:pt x="32790" y="8027"/>
                    <a:pt x="32490" y="11663"/>
                  </a:cubicBezTo>
                  <a:cubicBezTo>
                    <a:pt x="32277" y="14563"/>
                    <a:pt x="30642" y="19416"/>
                    <a:pt x="28855" y="19416"/>
                  </a:cubicBezTo>
                  <a:cubicBezTo>
                    <a:pt x="28402" y="19416"/>
                    <a:pt x="27939" y="19104"/>
                    <a:pt x="27487" y="18368"/>
                  </a:cubicBezTo>
                  <a:cubicBezTo>
                    <a:pt x="25652" y="15399"/>
                    <a:pt x="24584" y="13231"/>
                    <a:pt x="24117" y="11730"/>
                  </a:cubicBezTo>
                  <a:cubicBezTo>
                    <a:pt x="24084" y="11613"/>
                    <a:pt x="23976" y="11555"/>
                    <a:pt x="23871" y="11555"/>
                  </a:cubicBezTo>
                  <a:cubicBezTo>
                    <a:pt x="23767" y="11555"/>
                    <a:pt x="23667" y="11613"/>
                    <a:pt x="23650" y="11730"/>
                  </a:cubicBezTo>
                  <a:cubicBezTo>
                    <a:pt x="23417" y="12997"/>
                    <a:pt x="23284" y="15332"/>
                    <a:pt x="24985" y="18068"/>
                  </a:cubicBezTo>
                  <a:cubicBezTo>
                    <a:pt x="27225" y="21712"/>
                    <a:pt x="26924" y="24768"/>
                    <a:pt x="25328" y="24768"/>
                  </a:cubicBezTo>
                  <a:cubicBezTo>
                    <a:pt x="25141" y="24768"/>
                    <a:pt x="24937" y="24726"/>
                    <a:pt x="24718" y="24639"/>
                  </a:cubicBezTo>
                  <a:cubicBezTo>
                    <a:pt x="23068" y="23984"/>
                    <a:pt x="18229" y="22034"/>
                    <a:pt x="15630" y="22034"/>
                  </a:cubicBezTo>
                  <a:cubicBezTo>
                    <a:pt x="14919" y="22034"/>
                    <a:pt x="14375" y="22179"/>
                    <a:pt x="14110" y="22538"/>
                  </a:cubicBezTo>
                  <a:cubicBezTo>
                    <a:pt x="12843" y="24205"/>
                    <a:pt x="18880" y="24072"/>
                    <a:pt x="21649" y="28542"/>
                  </a:cubicBezTo>
                  <a:cubicBezTo>
                    <a:pt x="24451" y="33012"/>
                    <a:pt x="26953" y="33379"/>
                    <a:pt x="23951" y="33679"/>
                  </a:cubicBezTo>
                  <a:cubicBezTo>
                    <a:pt x="23445" y="33729"/>
                    <a:pt x="23039" y="33759"/>
                    <a:pt x="22660" y="33759"/>
                  </a:cubicBezTo>
                  <a:cubicBezTo>
                    <a:pt x="20788" y="33759"/>
                    <a:pt x="19578" y="33034"/>
                    <a:pt x="10341" y="30510"/>
                  </a:cubicBezTo>
                  <a:cubicBezTo>
                    <a:pt x="10272" y="30487"/>
                    <a:pt x="10148" y="30468"/>
                    <a:pt x="10009" y="30468"/>
                  </a:cubicBezTo>
                  <a:cubicBezTo>
                    <a:pt x="9538" y="30468"/>
                    <a:pt x="8894" y="30689"/>
                    <a:pt x="9640" y="31744"/>
                  </a:cubicBezTo>
                  <a:cubicBezTo>
                    <a:pt x="10578" y="33101"/>
                    <a:pt x="16117" y="36525"/>
                    <a:pt x="20253" y="36525"/>
                  </a:cubicBezTo>
                  <a:cubicBezTo>
                    <a:pt x="20386" y="36525"/>
                    <a:pt x="20518" y="36522"/>
                    <a:pt x="20648" y="36514"/>
                  </a:cubicBezTo>
                  <a:lnTo>
                    <a:pt x="20648" y="36514"/>
                  </a:lnTo>
                  <a:cubicBezTo>
                    <a:pt x="20648" y="36514"/>
                    <a:pt x="18814" y="40684"/>
                    <a:pt x="16078" y="41518"/>
                  </a:cubicBezTo>
                  <a:cubicBezTo>
                    <a:pt x="13276" y="42352"/>
                    <a:pt x="9507" y="42885"/>
                    <a:pt x="10474" y="43753"/>
                  </a:cubicBezTo>
                  <a:cubicBezTo>
                    <a:pt x="10692" y="43941"/>
                    <a:pt x="11017" y="44008"/>
                    <a:pt x="11404" y="44008"/>
                  </a:cubicBezTo>
                  <a:cubicBezTo>
                    <a:pt x="12397" y="44008"/>
                    <a:pt x="13797" y="43564"/>
                    <a:pt x="14852" y="43564"/>
                  </a:cubicBezTo>
                  <a:cubicBezTo>
                    <a:pt x="15211" y="43564"/>
                    <a:pt x="15529" y="43615"/>
                    <a:pt x="15778" y="43753"/>
                  </a:cubicBezTo>
                  <a:cubicBezTo>
                    <a:pt x="16709" y="44307"/>
                    <a:pt x="18837" y="45221"/>
                    <a:pt x="20012" y="45221"/>
                  </a:cubicBezTo>
                  <a:cubicBezTo>
                    <a:pt x="20394" y="45221"/>
                    <a:pt x="20675" y="45124"/>
                    <a:pt x="20782" y="44887"/>
                  </a:cubicBezTo>
                  <a:cubicBezTo>
                    <a:pt x="21182" y="43920"/>
                    <a:pt x="17980" y="43219"/>
                    <a:pt x="18947" y="42085"/>
                  </a:cubicBezTo>
                  <a:cubicBezTo>
                    <a:pt x="19817" y="41095"/>
                    <a:pt x="23170" y="36462"/>
                    <a:pt x="27500" y="36462"/>
                  </a:cubicBezTo>
                  <a:cubicBezTo>
                    <a:pt x="27984" y="36462"/>
                    <a:pt x="28481" y="36520"/>
                    <a:pt x="28988" y="36648"/>
                  </a:cubicBezTo>
                  <a:cubicBezTo>
                    <a:pt x="33991" y="37882"/>
                    <a:pt x="40829" y="37348"/>
                    <a:pt x="39595" y="40817"/>
                  </a:cubicBezTo>
                  <a:cubicBezTo>
                    <a:pt x="38328" y="44320"/>
                    <a:pt x="26286" y="70238"/>
                    <a:pt x="23851" y="71773"/>
                  </a:cubicBezTo>
                  <a:cubicBezTo>
                    <a:pt x="21449" y="73341"/>
                    <a:pt x="20615" y="75109"/>
                    <a:pt x="17946" y="75942"/>
                  </a:cubicBezTo>
                  <a:cubicBezTo>
                    <a:pt x="15278" y="76776"/>
                    <a:pt x="13176" y="78745"/>
                    <a:pt x="11642" y="79278"/>
                  </a:cubicBezTo>
                  <a:cubicBezTo>
                    <a:pt x="10107" y="79845"/>
                    <a:pt x="767" y="80412"/>
                    <a:pt x="1902" y="81547"/>
                  </a:cubicBezTo>
                  <a:cubicBezTo>
                    <a:pt x="2357" y="82016"/>
                    <a:pt x="3533" y="82263"/>
                    <a:pt x="5072" y="82263"/>
                  </a:cubicBezTo>
                  <a:cubicBezTo>
                    <a:pt x="7250" y="82263"/>
                    <a:pt x="10156" y="81768"/>
                    <a:pt x="12776" y="80713"/>
                  </a:cubicBezTo>
                  <a:cubicBezTo>
                    <a:pt x="16335" y="79252"/>
                    <a:pt x="19534" y="77368"/>
                    <a:pt x="20960" y="77368"/>
                  </a:cubicBezTo>
                  <a:cubicBezTo>
                    <a:pt x="21325" y="77368"/>
                    <a:pt x="21574" y="77492"/>
                    <a:pt x="21682" y="77777"/>
                  </a:cubicBezTo>
                  <a:cubicBezTo>
                    <a:pt x="22249" y="79178"/>
                    <a:pt x="19014" y="83248"/>
                    <a:pt x="14978" y="85583"/>
                  </a:cubicBezTo>
                  <a:cubicBezTo>
                    <a:pt x="10941" y="87951"/>
                    <a:pt x="0" y="94689"/>
                    <a:pt x="1768" y="97591"/>
                  </a:cubicBezTo>
                  <a:cubicBezTo>
                    <a:pt x="2041" y="98053"/>
                    <a:pt x="2327" y="98253"/>
                    <a:pt x="2640" y="98253"/>
                  </a:cubicBezTo>
                  <a:cubicBezTo>
                    <a:pt x="4313" y="98253"/>
                    <a:pt x="6737" y="92545"/>
                    <a:pt x="11909" y="90887"/>
                  </a:cubicBezTo>
                  <a:cubicBezTo>
                    <a:pt x="11909" y="90887"/>
                    <a:pt x="14760" y="88698"/>
                    <a:pt x="16567" y="88698"/>
                  </a:cubicBezTo>
                  <a:cubicBezTo>
                    <a:pt x="17090" y="88698"/>
                    <a:pt x="17525" y="88881"/>
                    <a:pt x="17780" y="89352"/>
                  </a:cubicBezTo>
                  <a:cubicBezTo>
                    <a:pt x="18684" y="91001"/>
                    <a:pt x="19016" y="92586"/>
                    <a:pt x="19620" y="92586"/>
                  </a:cubicBezTo>
                  <a:cubicBezTo>
                    <a:pt x="19774" y="92586"/>
                    <a:pt x="19945" y="92484"/>
                    <a:pt x="20148" y="92254"/>
                  </a:cubicBezTo>
                  <a:cubicBezTo>
                    <a:pt x="21115" y="91120"/>
                    <a:pt x="20281" y="86383"/>
                    <a:pt x="22817" y="82747"/>
                  </a:cubicBezTo>
                  <a:cubicBezTo>
                    <a:pt x="25219" y="79256"/>
                    <a:pt x="28421" y="71398"/>
                    <a:pt x="29794" y="71398"/>
                  </a:cubicBezTo>
                  <a:cubicBezTo>
                    <a:pt x="29851" y="71398"/>
                    <a:pt x="29904" y="71411"/>
                    <a:pt x="29955" y="71439"/>
                  </a:cubicBezTo>
                  <a:cubicBezTo>
                    <a:pt x="31189" y="72173"/>
                    <a:pt x="31623" y="81380"/>
                    <a:pt x="30789" y="86083"/>
                  </a:cubicBezTo>
                  <a:cubicBezTo>
                    <a:pt x="29955" y="90853"/>
                    <a:pt x="29254" y="100193"/>
                    <a:pt x="29254" y="101427"/>
                  </a:cubicBezTo>
                  <a:cubicBezTo>
                    <a:pt x="29254" y="102695"/>
                    <a:pt x="25185" y="111201"/>
                    <a:pt x="26319" y="111201"/>
                  </a:cubicBezTo>
                  <a:cubicBezTo>
                    <a:pt x="27303" y="111201"/>
                    <a:pt x="28362" y="109394"/>
                    <a:pt x="29649" y="109394"/>
                  </a:cubicBezTo>
                  <a:cubicBezTo>
                    <a:pt x="29845" y="109394"/>
                    <a:pt x="30047" y="109436"/>
                    <a:pt x="30255" y="109533"/>
                  </a:cubicBezTo>
                  <a:cubicBezTo>
                    <a:pt x="31723" y="110203"/>
                    <a:pt x="34075" y="115572"/>
                    <a:pt x="35007" y="115572"/>
                  </a:cubicBezTo>
                  <a:cubicBezTo>
                    <a:pt x="35049" y="115572"/>
                    <a:pt x="35089" y="115561"/>
                    <a:pt x="35125" y="115538"/>
                  </a:cubicBezTo>
                  <a:cubicBezTo>
                    <a:pt x="35959" y="114970"/>
                    <a:pt x="32190" y="105464"/>
                    <a:pt x="32257" y="104229"/>
                  </a:cubicBezTo>
                  <a:cubicBezTo>
                    <a:pt x="32323" y="102962"/>
                    <a:pt x="30655" y="96024"/>
                    <a:pt x="31623" y="95823"/>
                  </a:cubicBezTo>
                  <a:cubicBezTo>
                    <a:pt x="31629" y="95823"/>
                    <a:pt x="31635" y="95822"/>
                    <a:pt x="31641" y="95822"/>
                  </a:cubicBezTo>
                  <a:cubicBezTo>
                    <a:pt x="32621" y="95822"/>
                    <a:pt x="37446" y="103420"/>
                    <a:pt x="38503" y="103420"/>
                  </a:cubicBezTo>
                  <a:cubicBezTo>
                    <a:pt x="38538" y="103420"/>
                    <a:pt x="38568" y="103412"/>
                    <a:pt x="38594" y="103395"/>
                  </a:cubicBezTo>
                  <a:cubicBezTo>
                    <a:pt x="39428" y="102828"/>
                    <a:pt x="37260" y="98559"/>
                    <a:pt x="33691" y="94456"/>
                  </a:cubicBezTo>
                  <a:cubicBezTo>
                    <a:pt x="30155" y="90386"/>
                    <a:pt x="34525" y="86784"/>
                    <a:pt x="34658" y="84282"/>
                  </a:cubicBezTo>
                  <a:cubicBezTo>
                    <a:pt x="34792" y="81780"/>
                    <a:pt x="35792" y="72273"/>
                    <a:pt x="35359" y="67403"/>
                  </a:cubicBezTo>
                  <a:cubicBezTo>
                    <a:pt x="34959" y="62533"/>
                    <a:pt x="38995" y="47422"/>
                    <a:pt x="45966" y="43819"/>
                  </a:cubicBezTo>
                  <a:cubicBezTo>
                    <a:pt x="49469" y="41985"/>
                    <a:pt x="53972" y="40250"/>
                    <a:pt x="58008" y="38482"/>
                  </a:cubicBezTo>
                  <a:cubicBezTo>
                    <a:pt x="57141" y="34012"/>
                    <a:pt x="56107" y="31177"/>
                    <a:pt x="55373" y="28709"/>
                  </a:cubicBezTo>
                  <a:cubicBezTo>
                    <a:pt x="50934" y="31892"/>
                    <a:pt x="45345" y="33618"/>
                    <a:pt x="39881" y="33618"/>
                  </a:cubicBezTo>
                  <a:cubicBezTo>
                    <a:pt x="39104" y="33618"/>
                    <a:pt x="38329" y="33583"/>
                    <a:pt x="37560" y="33512"/>
                  </a:cubicBezTo>
                  <a:cubicBezTo>
                    <a:pt x="28621" y="32678"/>
                    <a:pt x="28454" y="28042"/>
                    <a:pt x="29988" y="26374"/>
                  </a:cubicBezTo>
                  <a:cubicBezTo>
                    <a:pt x="31556" y="24706"/>
                    <a:pt x="32790" y="21637"/>
                    <a:pt x="32490" y="19836"/>
                  </a:cubicBezTo>
                  <a:cubicBezTo>
                    <a:pt x="32223" y="18001"/>
                    <a:pt x="34058" y="15232"/>
                    <a:pt x="38494" y="13298"/>
                  </a:cubicBezTo>
                  <a:cubicBezTo>
                    <a:pt x="42964" y="11330"/>
                    <a:pt x="44732" y="9395"/>
                    <a:pt x="44232" y="8694"/>
                  </a:cubicBezTo>
                  <a:cubicBezTo>
                    <a:pt x="44158" y="8586"/>
                    <a:pt x="44058" y="8538"/>
                    <a:pt x="43935" y="8538"/>
                  </a:cubicBezTo>
                  <a:cubicBezTo>
                    <a:pt x="42814" y="8538"/>
                    <a:pt x="39737" y="12546"/>
                    <a:pt x="36167" y="12546"/>
                  </a:cubicBezTo>
                  <a:cubicBezTo>
                    <a:pt x="35878" y="12546"/>
                    <a:pt x="35586" y="12520"/>
                    <a:pt x="35292" y="12464"/>
                  </a:cubicBezTo>
                  <a:cubicBezTo>
                    <a:pt x="32223" y="11863"/>
                    <a:pt x="36259" y="5726"/>
                    <a:pt x="38394" y="4224"/>
                  </a:cubicBezTo>
                  <a:cubicBezTo>
                    <a:pt x="40462" y="2690"/>
                    <a:pt x="42731" y="889"/>
                    <a:pt x="42431" y="188"/>
                  </a:cubicBezTo>
                  <a:cubicBezTo>
                    <a:pt x="42375" y="58"/>
                    <a:pt x="42261" y="0"/>
                    <a:pt x="42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8695069" y="646494"/>
              <a:ext cx="1513986" cy="2563085"/>
            </a:xfrm>
            <a:custGeom>
              <a:avLst/>
              <a:gdLst/>
              <a:ahLst/>
              <a:cxnLst/>
              <a:rect l="l" t="t" r="r" b="b"/>
              <a:pathLst>
                <a:path w="89731" h="151909" extrusionOk="0">
                  <a:moveTo>
                    <a:pt x="23350" y="0"/>
                  </a:moveTo>
                  <a:cubicBezTo>
                    <a:pt x="17379" y="0"/>
                    <a:pt x="12709" y="1801"/>
                    <a:pt x="9440" y="5437"/>
                  </a:cubicBezTo>
                  <a:cubicBezTo>
                    <a:pt x="2702" y="12876"/>
                    <a:pt x="3936" y="25452"/>
                    <a:pt x="4937" y="35526"/>
                  </a:cubicBezTo>
                  <a:cubicBezTo>
                    <a:pt x="5271" y="38828"/>
                    <a:pt x="5571" y="41964"/>
                    <a:pt x="5437" y="43898"/>
                  </a:cubicBezTo>
                  <a:cubicBezTo>
                    <a:pt x="5337" y="45533"/>
                    <a:pt x="4870" y="47034"/>
                    <a:pt x="4203" y="49169"/>
                  </a:cubicBezTo>
                  <a:cubicBezTo>
                    <a:pt x="3269" y="52037"/>
                    <a:pt x="2068" y="55974"/>
                    <a:pt x="1201" y="62178"/>
                  </a:cubicBezTo>
                  <a:cubicBezTo>
                    <a:pt x="0" y="70684"/>
                    <a:pt x="2202" y="76155"/>
                    <a:pt x="3770" y="80091"/>
                  </a:cubicBezTo>
                  <a:cubicBezTo>
                    <a:pt x="4370" y="81592"/>
                    <a:pt x="4904" y="82893"/>
                    <a:pt x="5104" y="84027"/>
                  </a:cubicBezTo>
                  <a:cubicBezTo>
                    <a:pt x="6071" y="88997"/>
                    <a:pt x="5504" y="96569"/>
                    <a:pt x="4837" y="104675"/>
                  </a:cubicBezTo>
                  <a:cubicBezTo>
                    <a:pt x="3870" y="116717"/>
                    <a:pt x="2869" y="129126"/>
                    <a:pt x="6438" y="137966"/>
                  </a:cubicBezTo>
                  <a:cubicBezTo>
                    <a:pt x="11508" y="150441"/>
                    <a:pt x="27086" y="151909"/>
                    <a:pt x="38361" y="151909"/>
                  </a:cubicBezTo>
                  <a:cubicBezTo>
                    <a:pt x="47601" y="151909"/>
                    <a:pt x="58242" y="150708"/>
                    <a:pt x="66548" y="149707"/>
                  </a:cubicBezTo>
                  <a:cubicBezTo>
                    <a:pt x="72252" y="148973"/>
                    <a:pt x="76722" y="146272"/>
                    <a:pt x="79824" y="141635"/>
                  </a:cubicBezTo>
                  <a:cubicBezTo>
                    <a:pt x="89731" y="127024"/>
                    <a:pt x="83226" y="97337"/>
                    <a:pt x="76321" y="70684"/>
                  </a:cubicBezTo>
                  <a:cubicBezTo>
                    <a:pt x="75954" y="69150"/>
                    <a:pt x="75588" y="67682"/>
                    <a:pt x="75254" y="66381"/>
                  </a:cubicBezTo>
                  <a:cubicBezTo>
                    <a:pt x="72786" y="56707"/>
                    <a:pt x="66748" y="40329"/>
                    <a:pt x="57741" y="26019"/>
                  </a:cubicBezTo>
                  <a:cubicBezTo>
                    <a:pt x="47134" y="9307"/>
                    <a:pt x="35526" y="300"/>
                    <a:pt x="2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8693938" y="719094"/>
              <a:ext cx="1344586" cy="2489942"/>
            </a:xfrm>
            <a:custGeom>
              <a:avLst/>
              <a:gdLst/>
              <a:ahLst/>
              <a:cxnLst/>
              <a:rect l="l" t="t" r="r" b="b"/>
              <a:pathLst>
                <a:path w="79691" h="147574" extrusionOk="0">
                  <a:moveTo>
                    <a:pt x="10575" y="0"/>
                  </a:moveTo>
                  <a:lnTo>
                    <a:pt x="10575" y="0"/>
                  </a:lnTo>
                  <a:cubicBezTo>
                    <a:pt x="10174" y="334"/>
                    <a:pt x="9841" y="701"/>
                    <a:pt x="9474" y="1068"/>
                  </a:cubicBezTo>
                  <a:cubicBezTo>
                    <a:pt x="2702" y="8540"/>
                    <a:pt x="3970" y="21082"/>
                    <a:pt x="4971" y="31189"/>
                  </a:cubicBezTo>
                  <a:cubicBezTo>
                    <a:pt x="5304" y="34492"/>
                    <a:pt x="5605" y="37594"/>
                    <a:pt x="5471" y="39562"/>
                  </a:cubicBezTo>
                  <a:cubicBezTo>
                    <a:pt x="5371" y="41196"/>
                    <a:pt x="4871" y="42731"/>
                    <a:pt x="4204" y="44832"/>
                  </a:cubicBezTo>
                  <a:cubicBezTo>
                    <a:pt x="3303" y="47701"/>
                    <a:pt x="2102" y="51604"/>
                    <a:pt x="1201" y="57842"/>
                  </a:cubicBezTo>
                  <a:cubicBezTo>
                    <a:pt x="1" y="66381"/>
                    <a:pt x="2202" y="71785"/>
                    <a:pt x="3803" y="75754"/>
                  </a:cubicBezTo>
                  <a:cubicBezTo>
                    <a:pt x="4370" y="77256"/>
                    <a:pt x="4937" y="78523"/>
                    <a:pt x="5138" y="79657"/>
                  </a:cubicBezTo>
                  <a:cubicBezTo>
                    <a:pt x="6105" y="84627"/>
                    <a:pt x="5504" y="92266"/>
                    <a:pt x="4837" y="100305"/>
                  </a:cubicBezTo>
                  <a:cubicBezTo>
                    <a:pt x="3870" y="112314"/>
                    <a:pt x="2869" y="124790"/>
                    <a:pt x="6472" y="133629"/>
                  </a:cubicBezTo>
                  <a:cubicBezTo>
                    <a:pt x="11509" y="146138"/>
                    <a:pt x="27120" y="147573"/>
                    <a:pt x="38361" y="147573"/>
                  </a:cubicBezTo>
                  <a:cubicBezTo>
                    <a:pt x="38488" y="147573"/>
                    <a:pt x="38615" y="147573"/>
                    <a:pt x="38742" y="147573"/>
                  </a:cubicBezTo>
                  <a:cubicBezTo>
                    <a:pt x="47957" y="147573"/>
                    <a:pt x="58421" y="146391"/>
                    <a:pt x="66515" y="145338"/>
                  </a:cubicBezTo>
                  <a:cubicBezTo>
                    <a:pt x="72152" y="144637"/>
                    <a:pt x="76622" y="141969"/>
                    <a:pt x="79691" y="137465"/>
                  </a:cubicBezTo>
                  <a:cubicBezTo>
                    <a:pt x="79043" y="137455"/>
                    <a:pt x="78394" y="137451"/>
                    <a:pt x="77745" y="137451"/>
                  </a:cubicBezTo>
                  <a:cubicBezTo>
                    <a:pt x="72859" y="137451"/>
                    <a:pt x="67952" y="137704"/>
                    <a:pt x="63082" y="137704"/>
                  </a:cubicBezTo>
                  <a:cubicBezTo>
                    <a:pt x="57947" y="137704"/>
                    <a:pt x="52853" y="137422"/>
                    <a:pt x="47868" y="136264"/>
                  </a:cubicBezTo>
                  <a:cubicBezTo>
                    <a:pt x="31623" y="132462"/>
                    <a:pt x="18180" y="118585"/>
                    <a:pt x="14844" y="102240"/>
                  </a:cubicBezTo>
                  <a:cubicBezTo>
                    <a:pt x="14011" y="98237"/>
                    <a:pt x="13777" y="94068"/>
                    <a:pt x="14377" y="90031"/>
                  </a:cubicBezTo>
                  <a:cubicBezTo>
                    <a:pt x="15345" y="83427"/>
                    <a:pt x="18447" y="77356"/>
                    <a:pt x="21516" y="71418"/>
                  </a:cubicBezTo>
                  <a:cubicBezTo>
                    <a:pt x="13544" y="68950"/>
                    <a:pt x="7806" y="60610"/>
                    <a:pt x="8440" y="52271"/>
                  </a:cubicBezTo>
                  <a:cubicBezTo>
                    <a:pt x="9007" y="43932"/>
                    <a:pt x="15912" y="36526"/>
                    <a:pt x="24151" y="35225"/>
                  </a:cubicBezTo>
                  <a:cubicBezTo>
                    <a:pt x="15912" y="32057"/>
                    <a:pt x="9574" y="24318"/>
                    <a:pt x="8106" y="15545"/>
                  </a:cubicBezTo>
                  <a:cubicBezTo>
                    <a:pt x="7306" y="10808"/>
                    <a:pt x="8006" y="5871"/>
                    <a:pt x="9841" y="1468"/>
                  </a:cubicBezTo>
                  <a:cubicBezTo>
                    <a:pt x="10074" y="968"/>
                    <a:pt x="10308" y="467"/>
                    <a:pt x="105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3"/>
            <p:cNvGrpSpPr/>
            <p:nvPr/>
          </p:nvGrpSpPr>
          <p:grpSpPr>
            <a:xfrm>
              <a:off x="7875048" y="783799"/>
              <a:ext cx="373163" cy="663583"/>
              <a:chOff x="7875048" y="783799"/>
              <a:chExt cx="373163" cy="663583"/>
            </a:xfrm>
          </p:grpSpPr>
          <p:sp>
            <p:nvSpPr>
              <p:cNvPr id="63" name="Google Shape;63;p3"/>
              <p:cNvSpPr/>
              <p:nvPr/>
            </p:nvSpPr>
            <p:spPr>
              <a:xfrm>
                <a:off x="8023067" y="783799"/>
                <a:ext cx="48981" cy="54076"/>
              </a:xfrm>
              <a:custGeom>
                <a:avLst/>
                <a:gdLst/>
                <a:ahLst/>
                <a:cxnLst/>
                <a:rect l="l" t="t" r="r" b="b"/>
                <a:pathLst>
                  <a:path w="2903" h="3205" extrusionOk="0">
                    <a:moveTo>
                      <a:pt x="1521" y="0"/>
                    </a:moveTo>
                    <a:cubicBezTo>
                      <a:pt x="1504" y="0"/>
                      <a:pt x="1486" y="1"/>
                      <a:pt x="1469" y="1"/>
                    </a:cubicBezTo>
                    <a:cubicBezTo>
                      <a:pt x="668" y="35"/>
                      <a:pt x="1" y="635"/>
                      <a:pt x="1" y="1469"/>
                    </a:cubicBezTo>
                    <a:lnTo>
                      <a:pt x="1" y="1736"/>
                    </a:lnTo>
                    <a:cubicBezTo>
                      <a:pt x="1" y="2486"/>
                      <a:pt x="639" y="3205"/>
                      <a:pt x="1416" y="3205"/>
                    </a:cubicBezTo>
                    <a:cubicBezTo>
                      <a:pt x="1433" y="3205"/>
                      <a:pt x="1451" y="3204"/>
                      <a:pt x="1469" y="3204"/>
                    </a:cubicBezTo>
                    <a:cubicBezTo>
                      <a:pt x="2236" y="3170"/>
                      <a:pt x="2903" y="2570"/>
                      <a:pt x="2903" y="1736"/>
                    </a:cubicBezTo>
                    <a:lnTo>
                      <a:pt x="2903" y="1469"/>
                    </a:lnTo>
                    <a:cubicBezTo>
                      <a:pt x="2903" y="687"/>
                      <a:pt x="2266" y="0"/>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7875048" y="891309"/>
                <a:ext cx="63626" cy="49538"/>
              </a:xfrm>
              <a:custGeom>
                <a:avLst/>
                <a:gdLst/>
                <a:ahLst/>
                <a:cxnLst/>
                <a:rect l="l" t="t" r="r" b="b"/>
                <a:pathLst>
                  <a:path w="3771" h="2936" extrusionOk="0">
                    <a:moveTo>
                      <a:pt x="1902" y="1"/>
                    </a:moveTo>
                    <a:cubicBezTo>
                      <a:pt x="1" y="1"/>
                      <a:pt x="1" y="2936"/>
                      <a:pt x="1902" y="2936"/>
                    </a:cubicBezTo>
                    <a:cubicBezTo>
                      <a:pt x="3770" y="2936"/>
                      <a:pt x="3770"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184601" y="868227"/>
                <a:ext cx="63609" cy="48981"/>
              </a:xfrm>
              <a:custGeom>
                <a:avLst/>
                <a:gdLst/>
                <a:ahLst/>
                <a:cxnLst/>
                <a:rect l="l" t="t" r="r" b="b"/>
                <a:pathLst>
                  <a:path w="3770" h="2903" extrusionOk="0">
                    <a:moveTo>
                      <a:pt x="1902" y="1"/>
                    </a:moveTo>
                    <a:cubicBezTo>
                      <a:pt x="0" y="1"/>
                      <a:pt x="0" y="2903"/>
                      <a:pt x="1902" y="2903"/>
                    </a:cubicBezTo>
                    <a:cubicBezTo>
                      <a:pt x="3770" y="2903"/>
                      <a:pt x="3770"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8181227" y="1257130"/>
                <a:ext cx="55730" cy="49555"/>
              </a:xfrm>
              <a:custGeom>
                <a:avLst/>
                <a:gdLst/>
                <a:ahLst/>
                <a:cxnLst/>
                <a:rect l="l" t="t" r="r" b="b"/>
                <a:pathLst>
                  <a:path w="3303" h="2937" extrusionOk="0">
                    <a:moveTo>
                      <a:pt x="1501" y="1"/>
                    </a:moveTo>
                    <a:cubicBezTo>
                      <a:pt x="767" y="1"/>
                      <a:pt x="0" y="668"/>
                      <a:pt x="34" y="1468"/>
                    </a:cubicBezTo>
                    <a:cubicBezTo>
                      <a:pt x="100" y="2269"/>
                      <a:pt x="667" y="2936"/>
                      <a:pt x="1501" y="2936"/>
                    </a:cubicBezTo>
                    <a:lnTo>
                      <a:pt x="1801" y="2936"/>
                    </a:lnTo>
                    <a:cubicBezTo>
                      <a:pt x="2535" y="2936"/>
                      <a:pt x="3303" y="2269"/>
                      <a:pt x="3269" y="1468"/>
                    </a:cubicBezTo>
                    <a:cubicBezTo>
                      <a:pt x="3202" y="668"/>
                      <a:pt x="2635" y="1"/>
                      <a:pt x="1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053471" y="1397844"/>
                <a:ext cx="63053" cy="49538"/>
              </a:xfrm>
              <a:custGeom>
                <a:avLst/>
                <a:gdLst/>
                <a:ahLst/>
                <a:cxnLst/>
                <a:rect l="l" t="t" r="r" b="b"/>
                <a:pathLst>
                  <a:path w="3737" h="2936" extrusionOk="0">
                    <a:moveTo>
                      <a:pt x="1868" y="0"/>
                    </a:moveTo>
                    <a:cubicBezTo>
                      <a:pt x="0" y="0"/>
                      <a:pt x="0" y="2935"/>
                      <a:pt x="1868" y="2935"/>
                    </a:cubicBezTo>
                    <a:cubicBezTo>
                      <a:pt x="3736" y="2935"/>
                      <a:pt x="3736" y="0"/>
                      <a:pt x="18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8151954" y="1017934"/>
                <a:ext cx="63053" cy="49555"/>
              </a:xfrm>
              <a:custGeom>
                <a:avLst/>
                <a:gdLst/>
                <a:ahLst/>
                <a:cxnLst/>
                <a:rect l="l" t="t" r="r" b="b"/>
                <a:pathLst>
                  <a:path w="3737" h="2937" extrusionOk="0">
                    <a:moveTo>
                      <a:pt x="1869" y="1"/>
                    </a:moveTo>
                    <a:cubicBezTo>
                      <a:pt x="1" y="1"/>
                      <a:pt x="1" y="2936"/>
                      <a:pt x="1869" y="2936"/>
                    </a:cubicBezTo>
                    <a:cubicBezTo>
                      <a:pt x="3737" y="2936"/>
                      <a:pt x="3737"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 name="Google Shape;69;p3"/>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txBox="1">
            <a:spLocks noGrp="1"/>
          </p:cNvSpPr>
          <p:nvPr>
            <p:ph type="title"/>
          </p:nvPr>
        </p:nvSpPr>
        <p:spPr>
          <a:xfrm>
            <a:off x="5201425" y="1769850"/>
            <a:ext cx="3218700" cy="841800"/>
          </a:xfrm>
          <a:prstGeom prst="rect">
            <a:avLst/>
          </a:prstGeom>
        </p:spPr>
        <p:txBody>
          <a:bodyPr spcFirstLastPara="1" wrap="square" lIns="0" tIns="0" rIns="0" bIns="0" anchor="ctr" anchorCtr="0">
            <a:noAutofit/>
          </a:bodyPr>
          <a:lstStyle>
            <a:lvl1pPr lvl="0" algn="r">
              <a:spcBef>
                <a:spcPts val="0"/>
              </a:spcBef>
              <a:spcAft>
                <a:spcPts val="0"/>
              </a:spcAft>
              <a:buClr>
                <a:schemeClr val="accent1"/>
              </a:buClr>
              <a:buSzPts val="3600"/>
              <a:buNone/>
              <a:defRPr sz="57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2" name="Google Shape;72;p3"/>
          <p:cNvSpPr txBox="1">
            <a:spLocks noGrp="1"/>
          </p:cNvSpPr>
          <p:nvPr>
            <p:ph type="title" idx="2"/>
          </p:nvPr>
        </p:nvSpPr>
        <p:spPr>
          <a:xfrm>
            <a:off x="5200225" y="2645675"/>
            <a:ext cx="3219900" cy="841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3" name="Google Shape;73;p3"/>
          <p:cNvSpPr/>
          <p:nvPr/>
        </p:nvSpPr>
        <p:spPr>
          <a:xfrm rot="10190596">
            <a:off x="5332403" y="306999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hree columns 4">
  <p:cSld name="CUSTOM_2_1_1_3_1_1">
    <p:bg>
      <p:bgPr>
        <a:solidFill>
          <a:schemeClr val="lt2"/>
        </a:solidFill>
        <a:effectLst/>
      </p:bgPr>
    </p:bg>
    <p:spTree>
      <p:nvGrpSpPr>
        <p:cNvPr id="1" name="Shape 533"/>
        <p:cNvGrpSpPr/>
        <p:nvPr/>
      </p:nvGrpSpPr>
      <p:grpSpPr>
        <a:xfrm>
          <a:off x="0" y="0"/>
          <a:ext cx="0" cy="0"/>
          <a:chOff x="0" y="0"/>
          <a:chExt cx="0" cy="0"/>
        </a:xfrm>
      </p:grpSpPr>
      <p:grpSp>
        <p:nvGrpSpPr>
          <p:cNvPr id="534" name="Google Shape;534;p21"/>
          <p:cNvGrpSpPr/>
          <p:nvPr/>
        </p:nvGrpSpPr>
        <p:grpSpPr>
          <a:xfrm rot="-3625297">
            <a:off x="-394990" y="3782729"/>
            <a:ext cx="1143407" cy="1365753"/>
            <a:chOff x="2641650" y="1052550"/>
            <a:chExt cx="778700" cy="930125"/>
          </a:xfrm>
        </p:grpSpPr>
        <p:sp>
          <p:nvSpPr>
            <p:cNvPr id="535" name="Google Shape;535;p2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6" name="Google Shape;556;p21"/>
          <p:cNvSpPr txBox="1">
            <a:spLocks noGrp="1"/>
          </p:cNvSpPr>
          <p:nvPr>
            <p:ph type="title"/>
          </p:nvPr>
        </p:nvSpPr>
        <p:spPr>
          <a:xfrm>
            <a:off x="690700" y="356616"/>
            <a:ext cx="7767600" cy="711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57" name="Google Shape;557;p21"/>
          <p:cNvSpPr txBox="1">
            <a:spLocks noGrp="1"/>
          </p:cNvSpPr>
          <p:nvPr>
            <p:ph type="title" idx="2"/>
          </p:nvPr>
        </p:nvSpPr>
        <p:spPr>
          <a:xfrm>
            <a:off x="721875"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58" name="Google Shape;558;p21"/>
          <p:cNvSpPr txBox="1">
            <a:spLocks noGrp="1"/>
          </p:cNvSpPr>
          <p:nvPr>
            <p:ph type="title" idx="3"/>
          </p:nvPr>
        </p:nvSpPr>
        <p:spPr>
          <a:xfrm>
            <a:off x="3446538"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59" name="Google Shape;559;p21"/>
          <p:cNvSpPr txBox="1">
            <a:spLocks noGrp="1"/>
          </p:cNvSpPr>
          <p:nvPr>
            <p:ph type="title" idx="4"/>
          </p:nvPr>
        </p:nvSpPr>
        <p:spPr>
          <a:xfrm>
            <a:off x="6134119"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60" name="Google Shape;560;p21"/>
          <p:cNvSpPr txBox="1">
            <a:spLocks noGrp="1"/>
          </p:cNvSpPr>
          <p:nvPr>
            <p:ph type="title" idx="5"/>
          </p:nvPr>
        </p:nvSpPr>
        <p:spPr>
          <a:xfrm>
            <a:off x="721875"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561" name="Google Shape;561;p21"/>
          <p:cNvSpPr txBox="1">
            <a:spLocks noGrp="1"/>
          </p:cNvSpPr>
          <p:nvPr>
            <p:ph type="title" idx="6"/>
          </p:nvPr>
        </p:nvSpPr>
        <p:spPr>
          <a:xfrm>
            <a:off x="3446538"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562" name="Google Shape;562;p21"/>
          <p:cNvSpPr txBox="1">
            <a:spLocks noGrp="1"/>
          </p:cNvSpPr>
          <p:nvPr>
            <p:ph type="title" idx="7"/>
          </p:nvPr>
        </p:nvSpPr>
        <p:spPr>
          <a:xfrm>
            <a:off x="6134119"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563" name="Google Shape;563;p21"/>
          <p:cNvSpPr/>
          <p:nvPr/>
        </p:nvSpPr>
        <p:spPr>
          <a:xfrm rot="5400000" flipH="1">
            <a:off x="-261183" y="3718992"/>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rot="5400000" flipH="1">
            <a:off x="-571590" y="3706692"/>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5" name="Google Shape;565;p21"/>
          <p:cNvGrpSpPr/>
          <p:nvPr/>
        </p:nvGrpSpPr>
        <p:grpSpPr>
          <a:xfrm rot="-7446064" flipH="1">
            <a:off x="-458568" y="4400909"/>
            <a:ext cx="1270577" cy="1476029"/>
            <a:chOff x="2641650" y="1052550"/>
            <a:chExt cx="778700" cy="930125"/>
          </a:xfrm>
        </p:grpSpPr>
        <p:sp>
          <p:nvSpPr>
            <p:cNvPr id="566" name="Google Shape;566;p2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587;p21"/>
          <p:cNvSpPr/>
          <p:nvPr/>
        </p:nvSpPr>
        <p:spPr>
          <a:xfrm rot="-5400000" flipH="1">
            <a:off x="7761862" y="125662"/>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1"/>
          <p:cNvSpPr/>
          <p:nvPr/>
        </p:nvSpPr>
        <p:spPr>
          <a:xfrm rot="-5400000" flipH="1">
            <a:off x="7751086" y="437585"/>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 name="Google Shape;589;p21"/>
          <p:cNvGrpSpPr/>
          <p:nvPr/>
        </p:nvGrpSpPr>
        <p:grpSpPr>
          <a:xfrm rot="-3625297">
            <a:off x="8572297" y="-448921"/>
            <a:ext cx="1143407" cy="1365753"/>
            <a:chOff x="2641650" y="1052550"/>
            <a:chExt cx="778700" cy="930125"/>
          </a:xfrm>
        </p:grpSpPr>
        <p:sp>
          <p:nvSpPr>
            <p:cNvPr id="590" name="Google Shape;590;p2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three columns 5">
  <p:cSld name="CUSTOM_2_1_1_3_1_1_1">
    <p:bg>
      <p:bgPr>
        <a:solidFill>
          <a:schemeClr val="lt2"/>
        </a:solidFill>
        <a:effectLst/>
      </p:bgPr>
    </p:bg>
    <p:spTree>
      <p:nvGrpSpPr>
        <p:cNvPr id="1" name="Shape 611"/>
        <p:cNvGrpSpPr/>
        <p:nvPr/>
      </p:nvGrpSpPr>
      <p:grpSpPr>
        <a:xfrm>
          <a:off x="0" y="0"/>
          <a:ext cx="0" cy="0"/>
          <a:chOff x="0" y="0"/>
          <a:chExt cx="0" cy="0"/>
        </a:xfrm>
      </p:grpSpPr>
      <p:sp>
        <p:nvSpPr>
          <p:cNvPr id="612" name="Google Shape;612;p22"/>
          <p:cNvSpPr/>
          <p:nvPr/>
        </p:nvSpPr>
        <p:spPr>
          <a:xfrm>
            <a:off x="6959813" y="-85414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2"/>
          <p:cNvSpPr/>
          <p:nvPr/>
        </p:nvSpPr>
        <p:spPr>
          <a:xfrm rot="-1163670" flipH="1">
            <a:off x="8201006" y="-138317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 name="Google Shape;614;p22"/>
          <p:cNvGrpSpPr/>
          <p:nvPr/>
        </p:nvGrpSpPr>
        <p:grpSpPr>
          <a:xfrm rot="-3625297">
            <a:off x="8158035" y="-317821"/>
            <a:ext cx="1143407" cy="1365753"/>
            <a:chOff x="2641650" y="1052550"/>
            <a:chExt cx="778700" cy="930125"/>
          </a:xfrm>
        </p:grpSpPr>
        <p:sp>
          <p:nvSpPr>
            <p:cNvPr id="615" name="Google Shape;615;p2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22"/>
          <p:cNvSpPr/>
          <p:nvPr/>
        </p:nvSpPr>
        <p:spPr>
          <a:xfrm rot="5959000">
            <a:off x="-2251192" y="1741348"/>
            <a:ext cx="3678317" cy="8852888"/>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7" name="Google Shape;637;p22"/>
          <p:cNvGrpSpPr/>
          <p:nvPr/>
        </p:nvGrpSpPr>
        <p:grpSpPr>
          <a:xfrm rot="-3625297">
            <a:off x="-76615" y="4509279"/>
            <a:ext cx="1143407" cy="1365753"/>
            <a:chOff x="2641650" y="1052550"/>
            <a:chExt cx="778700" cy="930125"/>
          </a:xfrm>
        </p:grpSpPr>
        <p:sp>
          <p:nvSpPr>
            <p:cNvPr id="638" name="Google Shape;638;p2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9" name="Google Shape;659;p22"/>
          <p:cNvSpPr txBox="1">
            <a:spLocks noGrp="1"/>
          </p:cNvSpPr>
          <p:nvPr>
            <p:ph type="title"/>
          </p:nvPr>
        </p:nvSpPr>
        <p:spPr>
          <a:xfrm>
            <a:off x="690700" y="356639"/>
            <a:ext cx="7767600" cy="701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0" name="Google Shape;660;p22"/>
          <p:cNvSpPr txBox="1">
            <a:spLocks noGrp="1"/>
          </p:cNvSpPr>
          <p:nvPr>
            <p:ph type="title" idx="2"/>
          </p:nvPr>
        </p:nvSpPr>
        <p:spPr>
          <a:xfrm>
            <a:off x="3657600"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1" name="Google Shape;661;p22"/>
          <p:cNvSpPr txBox="1">
            <a:spLocks noGrp="1"/>
          </p:cNvSpPr>
          <p:nvPr>
            <p:ph type="title" idx="3"/>
          </p:nvPr>
        </p:nvSpPr>
        <p:spPr>
          <a:xfrm>
            <a:off x="3657600"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662" name="Google Shape;662;p22"/>
          <p:cNvSpPr txBox="1">
            <a:spLocks noGrp="1"/>
          </p:cNvSpPr>
          <p:nvPr>
            <p:ph type="title" idx="4"/>
          </p:nvPr>
        </p:nvSpPr>
        <p:spPr>
          <a:xfrm>
            <a:off x="950975"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3" name="Google Shape;663;p22"/>
          <p:cNvSpPr txBox="1">
            <a:spLocks noGrp="1"/>
          </p:cNvSpPr>
          <p:nvPr>
            <p:ph type="title" idx="5"/>
          </p:nvPr>
        </p:nvSpPr>
        <p:spPr>
          <a:xfrm>
            <a:off x="950975"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664" name="Google Shape;664;p22"/>
          <p:cNvSpPr txBox="1">
            <a:spLocks noGrp="1"/>
          </p:cNvSpPr>
          <p:nvPr>
            <p:ph type="title" idx="6"/>
          </p:nvPr>
        </p:nvSpPr>
        <p:spPr>
          <a:xfrm>
            <a:off x="6411475"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65" name="Google Shape;665;p22"/>
          <p:cNvSpPr txBox="1">
            <a:spLocks noGrp="1"/>
          </p:cNvSpPr>
          <p:nvPr>
            <p:ph type="title" idx="7"/>
          </p:nvPr>
        </p:nvSpPr>
        <p:spPr>
          <a:xfrm>
            <a:off x="6411475"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four columns ">
  <p:cSld name="CUSTOM_2_1_1_3_1_1_1_1">
    <p:bg>
      <p:bgPr>
        <a:solidFill>
          <a:schemeClr val="lt2"/>
        </a:solidFill>
        <a:effectLst/>
      </p:bgPr>
    </p:bg>
    <p:spTree>
      <p:nvGrpSpPr>
        <p:cNvPr id="1" name="Shape 666"/>
        <p:cNvGrpSpPr/>
        <p:nvPr/>
      </p:nvGrpSpPr>
      <p:grpSpPr>
        <a:xfrm>
          <a:off x="0" y="0"/>
          <a:ext cx="0" cy="0"/>
          <a:chOff x="0" y="0"/>
          <a:chExt cx="0" cy="0"/>
        </a:xfrm>
      </p:grpSpPr>
      <p:sp>
        <p:nvSpPr>
          <p:cNvPr id="667" name="Google Shape;667;p23"/>
          <p:cNvSpPr/>
          <p:nvPr/>
        </p:nvSpPr>
        <p:spPr>
          <a:xfrm rot="10800000" flipH="1">
            <a:off x="8353514" y="3509065"/>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3"/>
          <p:cNvSpPr/>
          <p:nvPr/>
        </p:nvSpPr>
        <p:spPr>
          <a:xfrm rot="1163670">
            <a:off x="8405767" y="4043018"/>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9" name="Google Shape;669;p23"/>
          <p:cNvGrpSpPr/>
          <p:nvPr/>
        </p:nvGrpSpPr>
        <p:grpSpPr>
          <a:xfrm rot="3625297" flipH="1">
            <a:off x="8735166" y="3787779"/>
            <a:ext cx="1143407" cy="1365753"/>
            <a:chOff x="2641650" y="1052550"/>
            <a:chExt cx="778700" cy="930125"/>
          </a:xfrm>
        </p:grpSpPr>
        <p:sp>
          <p:nvSpPr>
            <p:cNvPr id="670" name="Google Shape;670;p2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23"/>
          <p:cNvSpPr/>
          <p:nvPr/>
        </p:nvSpPr>
        <p:spPr>
          <a:xfrm rot="5959000">
            <a:off x="-2251192" y="1741348"/>
            <a:ext cx="3678317" cy="8852888"/>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23"/>
          <p:cNvGrpSpPr/>
          <p:nvPr/>
        </p:nvGrpSpPr>
        <p:grpSpPr>
          <a:xfrm rot="-3625297">
            <a:off x="-130903" y="4256054"/>
            <a:ext cx="1143407" cy="1365753"/>
            <a:chOff x="2641650" y="1052550"/>
            <a:chExt cx="778700" cy="930125"/>
          </a:xfrm>
        </p:grpSpPr>
        <p:sp>
          <p:nvSpPr>
            <p:cNvPr id="693" name="Google Shape;693;p2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23"/>
          <p:cNvSpPr txBox="1">
            <a:spLocks noGrp="1"/>
          </p:cNvSpPr>
          <p:nvPr>
            <p:ph type="title"/>
          </p:nvPr>
        </p:nvSpPr>
        <p:spPr>
          <a:xfrm>
            <a:off x="690700" y="356639"/>
            <a:ext cx="7767600" cy="701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15" name="Google Shape;715;p23"/>
          <p:cNvSpPr txBox="1">
            <a:spLocks noGrp="1"/>
          </p:cNvSpPr>
          <p:nvPr>
            <p:ph type="title" idx="2"/>
          </p:nvPr>
        </p:nvSpPr>
        <p:spPr>
          <a:xfrm>
            <a:off x="7813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16" name="Google Shape;716;p23"/>
          <p:cNvSpPr txBox="1">
            <a:spLocks noGrp="1"/>
          </p:cNvSpPr>
          <p:nvPr>
            <p:ph type="title" idx="3"/>
          </p:nvPr>
        </p:nvSpPr>
        <p:spPr>
          <a:xfrm>
            <a:off x="7813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717" name="Google Shape;717;p23"/>
          <p:cNvSpPr txBox="1">
            <a:spLocks noGrp="1"/>
          </p:cNvSpPr>
          <p:nvPr>
            <p:ph type="title" idx="4"/>
          </p:nvPr>
        </p:nvSpPr>
        <p:spPr>
          <a:xfrm>
            <a:off x="28387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18" name="Google Shape;718;p23"/>
          <p:cNvSpPr txBox="1">
            <a:spLocks noGrp="1"/>
          </p:cNvSpPr>
          <p:nvPr>
            <p:ph type="title" idx="5"/>
          </p:nvPr>
        </p:nvSpPr>
        <p:spPr>
          <a:xfrm>
            <a:off x="28387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719" name="Google Shape;719;p23"/>
          <p:cNvSpPr txBox="1">
            <a:spLocks noGrp="1"/>
          </p:cNvSpPr>
          <p:nvPr>
            <p:ph type="title" idx="6"/>
          </p:nvPr>
        </p:nvSpPr>
        <p:spPr>
          <a:xfrm>
            <a:off x="49404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20" name="Google Shape;720;p23"/>
          <p:cNvSpPr txBox="1">
            <a:spLocks noGrp="1"/>
          </p:cNvSpPr>
          <p:nvPr>
            <p:ph type="title" idx="7"/>
          </p:nvPr>
        </p:nvSpPr>
        <p:spPr>
          <a:xfrm>
            <a:off x="49404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721" name="Google Shape;721;p23"/>
          <p:cNvSpPr txBox="1">
            <a:spLocks noGrp="1"/>
          </p:cNvSpPr>
          <p:nvPr>
            <p:ph type="title" idx="8"/>
          </p:nvPr>
        </p:nvSpPr>
        <p:spPr>
          <a:xfrm>
            <a:off x="69978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22" name="Google Shape;722;p23"/>
          <p:cNvSpPr txBox="1">
            <a:spLocks noGrp="1"/>
          </p:cNvSpPr>
          <p:nvPr>
            <p:ph type="title" idx="9"/>
          </p:nvPr>
        </p:nvSpPr>
        <p:spPr>
          <a:xfrm>
            <a:off x="69978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one list 1">
  <p:cSld name="CUSTOM_2_1_1_3_1_1_1_1_1">
    <p:bg>
      <p:bgPr>
        <a:solidFill>
          <a:schemeClr val="lt2"/>
        </a:solidFill>
        <a:effectLst/>
      </p:bgPr>
    </p:bg>
    <p:spTree>
      <p:nvGrpSpPr>
        <p:cNvPr id="1" name="Shape 723"/>
        <p:cNvGrpSpPr/>
        <p:nvPr/>
      </p:nvGrpSpPr>
      <p:grpSpPr>
        <a:xfrm>
          <a:off x="0" y="0"/>
          <a:ext cx="0" cy="0"/>
          <a:chOff x="0" y="0"/>
          <a:chExt cx="0" cy="0"/>
        </a:xfrm>
      </p:grpSpPr>
      <p:sp>
        <p:nvSpPr>
          <p:cNvPr id="724" name="Google Shape;724;p24"/>
          <p:cNvSpPr/>
          <p:nvPr/>
        </p:nvSpPr>
        <p:spPr>
          <a:xfrm rot="9636330" flipH="1">
            <a:off x="-333371" y="4248815"/>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5" name="Google Shape;725;p24"/>
          <p:cNvGrpSpPr/>
          <p:nvPr/>
        </p:nvGrpSpPr>
        <p:grpSpPr>
          <a:xfrm rot="-3625297">
            <a:off x="-286916" y="3789429"/>
            <a:ext cx="1143407" cy="1365753"/>
            <a:chOff x="2641650" y="1052550"/>
            <a:chExt cx="778700" cy="930125"/>
          </a:xfrm>
        </p:grpSpPr>
        <p:sp>
          <p:nvSpPr>
            <p:cNvPr id="726" name="Google Shape;726;p2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24"/>
          <p:cNvSpPr txBox="1">
            <a:spLocks noGrp="1"/>
          </p:cNvSpPr>
          <p:nvPr>
            <p:ph type="title"/>
          </p:nvPr>
        </p:nvSpPr>
        <p:spPr>
          <a:xfrm>
            <a:off x="704088" y="356625"/>
            <a:ext cx="7717500" cy="64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748" name="Google Shape;748;p24"/>
          <p:cNvSpPr txBox="1">
            <a:spLocks noGrp="1"/>
          </p:cNvSpPr>
          <p:nvPr>
            <p:ph type="subTitle" idx="1"/>
          </p:nvPr>
        </p:nvSpPr>
        <p:spPr>
          <a:xfrm>
            <a:off x="1009650" y="1527048"/>
            <a:ext cx="7124700" cy="26043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749" name="Google Shape;749;p24"/>
          <p:cNvSpPr/>
          <p:nvPr/>
        </p:nvSpPr>
        <p:spPr>
          <a:xfrm rot="-5400000" flipH="1">
            <a:off x="7861486" y="316206"/>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4"/>
          <p:cNvSpPr/>
          <p:nvPr/>
        </p:nvSpPr>
        <p:spPr>
          <a:xfrm rot="5400000">
            <a:off x="7310744" y="3363515"/>
            <a:ext cx="3053918" cy="832194"/>
          </a:xfrm>
          <a:custGeom>
            <a:avLst/>
            <a:gdLst/>
            <a:ahLst/>
            <a:cxnLst/>
            <a:rect l="l" t="t" r="r" b="b"/>
            <a:pathLst>
              <a:path w="74554" h="20316" extrusionOk="0">
                <a:moveTo>
                  <a:pt x="74553" y="1"/>
                </a:moveTo>
                <a:lnTo>
                  <a:pt x="0" y="67"/>
                </a:lnTo>
                <a:cubicBezTo>
                  <a:pt x="167" y="501"/>
                  <a:pt x="400" y="968"/>
                  <a:pt x="867" y="1402"/>
                </a:cubicBezTo>
                <a:cubicBezTo>
                  <a:pt x="6505" y="7573"/>
                  <a:pt x="20882" y="6572"/>
                  <a:pt x="27153" y="4671"/>
                </a:cubicBezTo>
                <a:cubicBezTo>
                  <a:pt x="34858" y="2236"/>
                  <a:pt x="39729" y="3637"/>
                  <a:pt x="52671" y="14177"/>
                </a:cubicBezTo>
                <a:cubicBezTo>
                  <a:pt x="60176" y="20315"/>
                  <a:pt x="68716" y="16246"/>
                  <a:pt x="74487" y="117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 name="Google Shape;751;p24"/>
          <p:cNvGrpSpPr/>
          <p:nvPr/>
        </p:nvGrpSpPr>
        <p:grpSpPr>
          <a:xfrm rot="-7174703" flipH="1">
            <a:off x="8724697" y="1189271"/>
            <a:ext cx="1143407" cy="1365753"/>
            <a:chOff x="2641650" y="1052550"/>
            <a:chExt cx="778700" cy="930125"/>
          </a:xfrm>
        </p:grpSpPr>
        <p:sp>
          <p:nvSpPr>
            <p:cNvPr id="752" name="Google Shape;752;p2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wo list 1">
  <p:cSld name="CUSTOM_4">
    <p:bg>
      <p:bgPr>
        <a:solidFill>
          <a:schemeClr val="lt2"/>
        </a:solidFill>
        <a:effectLst/>
      </p:bgPr>
    </p:bg>
    <p:spTree>
      <p:nvGrpSpPr>
        <p:cNvPr id="1" name="Shape 773"/>
        <p:cNvGrpSpPr/>
        <p:nvPr/>
      </p:nvGrpSpPr>
      <p:grpSpPr>
        <a:xfrm>
          <a:off x="0" y="0"/>
          <a:ext cx="0" cy="0"/>
          <a:chOff x="0" y="0"/>
          <a:chExt cx="0" cy="0"/>
        </a:xfrm>
      </p:grpSpPr>
      <p:sp>
        <p:nvSpPr>
          <p:cNvPr id="774" name="Google Shape;774;p25"/>
          <p:cNvSpPr txBox="1">
            <a:spLocks noGrp="1"/>
          </p:cNvSpPr>
          <p:nvPr>
            <p:ph type="title"/>
          </p:nvPr>
        </p:nvSpPr>
        <p:spPr>
          <a:xfrm>
            <a:off x="685800" y="367564"/>
            <a:ext cx="7516500" cy="660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4500"/>
              <a:buNone/>
              <a:defRPr>
                <a:solidFill>
                  <a:schemeClr val="accent1"/>
                </a:solidFill>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775" name="Google Shape;775;p25"/>
          <p:cNvSpPr txBox="1">
            <a:spLocks noGrp="1"/>
          </p:cNvSpPr>
          <p:nvPr>
            <p:ph type="subTitle" idx="1"/>
          </p:nvPr>
        </p:nvSpPr>
        <p:spPr>
          <a:xfrm>
            <a:off x="4588350"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776" name="Google Shape;776;p25"/>
          <p:cNvSpPr/>
          <p:nvPr/>
        </p:nvSpPr>
        <p:spPr>
          <a:xfrm rot="-5400000">
            <a:off x="-530210" y="2605937"/>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5"/>
          <p:cNvSpPr/>
          <p:nvPr/>
        </p:nvSpPr>
        <p:spPr>
          <a:xfrm rot="-5400000">
            <a:off x="-880881" y="3489592"/>
            <a:ext cx="2831700" cy="180599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5"/>
          <p:cNvSpPr/>
          <p:nvPr/>
        </p:nvSpPr>
        <p:spPr>
          <a:xfrm rot="-2891322" flipH="1">
            <a:off x="-436469" y="3852147"/>
            <a:ext cx="1478863" cy="339366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5"/>
          <p:cNvSpPr/>
          <p:nvPr/>
        </p:nvSpPr>
        <p:spPr>
          <a:xfrm rot="-6319136" flipH="1">
            <a:off x="-1271790" y="3990192"/>
            <a:ext cx="1537323" cy="1229913"/>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0" name="Google Shape;780;p25"/>
          <p:cNvGrpSpPr/>
          <p:nvPr/>
        </p:nvGrpSpPr>
        <p:grpSpPr>
          <a:xfrm flipH="1">
            <a:off x="-753901" y="3441587"/>
            <a:ext cx="1592364" cy="1902013"/>
            <a:chOff x="2641650" y="1052550"/>
            <a:chExt cx="778700" cy="930125"/>
          </a:xfrm>
        </p:grpSpPr>
        <p:sp>
          <p:nvSpPr>
            <p:cNvPr id="781" name="Google Shape;781;p25"/>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5"/>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5"/>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5"/>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5"/>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5"/>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5"/>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5"/>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5"/>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5"/>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5"/>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5"/>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5"/>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5"/>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5"/>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5"/>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5"/>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5"/>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5"/>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5"/>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5"/>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2" name="Google Shape;802;p25"/>
          <p:cNvSpPr/>
          <p:nvPr/>
        </p:nvSpPr>
        <p:spPr>
          <a:xfrm flipH="1">
            <a:off x="-1073330" y="456173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5"/>
          <p:cNvSpPr txBox="1">
            <a:spLocks noGrp="1"/>
          </p:cNvSpPr>
          <p:nvPr>
            <p:ph type="subTitle" idx="2"/>
          </p:nvPr>
        </p:nvSpPr>
        <p:spPr>
          <a:xfrm>
            <a:off x="702150"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04" name="Google Shape;804;p25"/>
          <p:cNvSpPr/>
          <p:nvPr/>
        </p:nvSpPr>
        <p:spPr>
          <a:xfrm flipH="1">
            <a:off x="5515109" y="43749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5"/>
          <p:cNvSpPr/>
          <p:nvPr/>
        </p:nvSpPr>
        <p:spPr>
          <a:xfrm rot="10190596">
            <a:off x="6316478" y="322239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wo list 2">
  <p:cSld name="CUSTOM_4_1">
    <p:bg>
      <p:bgPr>
        <a:solidFill>
          <a:schemeClr val="lt2"/>
        </a:solidFill>
        <a:effectLst/>
      </p:bgPr>
    </p:bg>
    <p:spTree>
      <p:nvGrpSpPr>
        <p:cNvPr id="1" name="Shape 806"/>
        <p:cNvGrpSpPr/>
        <p:nvPr/>
      </p:nvGrpSpPr>
      <p:grpSpPr>
        <a:xfrm>
          <a:off x="0" y="0"/>
          <a:ext cx="0" cy="0"/>
          <a:chOff x="0" y="0"/>
          <a:chExt cx="0" cy="0"/>
        </a:xfrm>
      </p:grpSpPr>
      <p:sp>
        <p:nvSpPr>
          <p:cNvPr id="807" name="Google Shape;807;p26"/>
          <p:cNvSpPr txBox="1">
            <a:spLocks noGrp="1"/>
          </p:cNvSpPr>
          <p:nvPr>
            <p:ph type="title"/>
          </p:nvPr>
        </p:nvSpPr>
        <p:spPr>
          <a:xfrm>
            <a:off x="694944" y="356616"/>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808" name="Google Shape;808;p26"/>
          <p:cNvSpPr txBox="1">
            <a:spLocks noGrp="1"/>
          </p:cNvSpPr>
          <p:nvPr>
            <p:ph type="subTitle" idx="1"/>
          </p:nvPr>
        </p:nvSpPr>
        <p:spPr>
          <a:xfrm>
            <a:off x="4599375" y="1533153"/>
            <a:ext cx="3815100" cy="1822800"/>
          </a:xfrm>
          <a:prstGeom prst="rect">
            <a:avLst/>
          </a:prstGeom>
        </p:spPr>
        <p:txBody>
          <a:bodyPr spcFirstLastPara="1" wrap="square" lIns="0" tIns="0" rIns="0" bIns="0" anchor="t" anchorCtr="0">
            <a:noAutofit/>
          </a:bodyPr>
          <a:lstStyle>
            <a:lvl1pPr marL="0" marR="50800" lvl="0" indent="-88900" algn="l" rtl="0">
              <a:lnSpc>
                <a:spcPct val="100000"/>
              </a:lnSpc>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09" name="Google Shape;809;p26"/>
          <p:cNvSpPr/>
          <p:nvPr/>
        </p:nvSpPr>
        <p:spPr>
          <a:xfrm rot="-5400000">
            <a:off x="-512856" y="3375867"/>
            <a:ext cx="2831700" cy="180599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6"/>
          <p:cNvSpPr/>
          <p:nvPr/>
        </p:nvSpPr>
        <p:spPr>
          <a:xfrm rot="-6319136" flipH="1">
            <a:off x="-319290" y="4019342"/>
            <a:ext cx="1537323" cy="1229913"/>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1" name="Google Shape;811;p26"/>
          <p:cNvGrpSpPr/>
          <p:nvPr/>
        </p:nvGrpSpPr>
        <p:grpSpPr>
          <a:xfrm rot="10800000">
            <a:off x="198599" y="3470737"/>
            <a:ext cx="1592364" cy="1902013"/>
            <a:chOff x="2641650" y="1052550"/>
            <a:chExt cx="778700" cy="930125"/>
          </a:xfrm>
        </p:grpSpPr>
        <p:sp>
          <p:nvSpPr>
            <p:cNvPr id="812" name="Google Shape;812;p2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3" name="Google Shape;833;p26"/>
          <p:cNvSpPr/>
          <p:nvPr/>
        </p:nvSpPr>
        <p:spPr>
          <a:xfrm flipH="1">
            <a:off x="-120830" y="459088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6"/>
          <p:cNvSpPr txBox="1">
            <a:spLocks noGrp="1"/>
          </p:cNvSpPr>
          <p:nvPr>
            <p:ph type="subTitle" idx="2"/>
          </p:nvPr>
        </p:nvSpPr>
        <p:spPr>
          <a:xfrm>
            <a:off x="729525"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35" name="Google Shape;835;p26"/>
          <p:cNvSpPr/>
          <p:nvPr/>
        </p:nvSpPr>
        <p:spPr>
          <a:xfrm rot="-5001655">
            <a:off x="4236564" y="2328697"/>
            <a:ext cx="3335374" cy="7078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ly title 1">
  <p:cSld name="CUSTOM_2_1_1_2_1">
    <p:bg>
      <p:bgPr>
        <a:solidFill>
          <a:schemeClr val="lt2"/>
        </a:solidFill>
        <a:effectLst/>
      </p:bgPr>
    </p:bg>
    <p:spTree>
      <p:nvGrpSpPr>
        <p:cNvPr id="1" name="Shape 836"/>
        <p:cNvGrpSpPr/>
        <p:nvPr/>
      </p:nvGrpSpPr>
      <p:grpSpPr>
        <a:xfrm>
          <a:off x="0" y="0"/>
          <a:ext cx="0" cy="0"/>
          <a:chOff x="0" y="0"/>
          <a:chExt cx="0" cy="0"/>
        </a:xfrm>
      </p:grpSpPr>
      <p:sp>
        <p:nvSpPr>
          <p:cNvPr id="837" name="Google Shape;837;p27"/>
          <p:cNvSpPr/>
          <p:nvPr/>
        </p:nvSpPr>
        <p:spPr>
          <a:xfrm rot="-5400000" flipH="1">
            <a:off x="7710276" y="214544"/>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7"/>
          <p:cNvSpPr/>
          <p:nvPr/>
        </p:nvSpPr>
        <p:spPr>
          <a:xfrm rot="-5400000" flipH="1">
            <a:off x="7316988" y="1663607"/>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27"/>
          <p:cNvGrpSpPr/>
          <p:nvPr/>
        </p:nvGrpSpPr>
        <p:grpSpPr>
          <a:xfrm rot="3353936" flipH="1">
            <a:off x="8042124" y="-176679"/>
            <a:ext cx="1270577" cy="1476029"/>
            <a:chOff x="2641650" y="1052550"/>
            <a:chExt cx="778700" cy="930125"/>
          </a:xfrm>
        </p:grpSpPr>
        <p:sp>
          <p:nvSpPr>
            <p:cNvPr id="840" name="Google Shape;840;p2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1" name="Google Shape;861;p27"/>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862" name="Google Shape;862;p27"/>
          <p:cNvSpPr/>
          <p:nvPr/>
        </p:nvSpPr>
        <p:spPr>
          <a:xfrm rot="5400000" flipH="1">
            <a:off x="-553445" y="3835324"/>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7"/>
          <p:cNvSpPr/>
          <p:nvPr/>
        </p:nvSpPr>
        <p:spPr>
          <a:xfrm rot="5400000" flipH="1">
            <a:off x="-1549173" y="2730668"/>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2">
  <p:cSld name="CUSTOM_2_1_1_2_1_1">
    <p:bg>
      <p:bgPr>
        <a:solidFill>
          <a:schemeClr val="lt2"/>
        </a:solidFill>
        <a:effectLst/>
      </p:bgPr>
    </p:bg>
    <p:spTree>
      <p:nvGrpSpPr>
        <p:cNvPr id="1" name="Shape 864"/>
        <p:cNvGrpSpPr/>
        <p:nvPr/>
      </p:nvGrpSpPr>
      <p:grpSpPr>
        <a:xfrm>
          <a:off x="0" y="0"/>
          <a:ext cx="0" cy="0"/>
          <a:chOff x="0" y="0"/>
          <a:chExt cx="0" cy="0"/>
        </a:xfrm>
      </p:grpSpPr>
      <p:sp>
        <p:nvSpPr>
          <p:cNvPr id="865" name="Google Shape;865;p28"/>
          <p:cNvSpPr/>
          <p:nvPr/>
        </p:nvSpPr>
        <p:spPr>
          <a:xfrm rot="4932298">
            <a:off x="8728101" y="-3072741"/>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8"/>
          <p:cNvSpPr/>
          <p:nvPr/>
        </p:nvSpPr>
        <p:spPr>
          <a:xfrm rot="-5400000" flipH="1">
            <a:off x="7519029" y="119950"/>
            <a:ext cx="2216255" cy="1573166"/>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28"/>
          <p:cNvGrpSpPr/>
          <p:nvPr/>
        </p:nvGrpSpPr>
        <p:grpSpPr>
          <a:xfrm rot="-3353936">
            <a:off x="8230419" y="-596742"/>
            <a:ext cx="1270577" cy="1476029"/>
            <a:chOff x="2641650" y="1052550"/>
            <a:chExt cx="778700" cy="930125"/>
          </a:xfrm>
        </p:grpSpPr>
        <p:sp>
          <p:nvSpPr>
            <p:cNvPr id="868" name="Google Shape;868;p2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 name="Google Shape;889;p28"/>
          <p:cNvSpPr/>
          <p:nvPr/>
        </p:nvSpPr>
        <p:spPr>
          <a:xfrm rot="5400000">
            <a:off x="-1382087" y="921661"/>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8"/>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ly title 3">
  <p:cSld name="CUSTOM_2_1_1_2_1_1_1">
    <p:bg>
      <p:bgPr>
        <a:solidFill>
          <a:schemeClr val="lt2"/>
        </a:solidFill>
        <a:effectLst/>
      </p:bgPr>
    </p:bg>
    <p:spTree>
      <p:nvGrpSpPr>
        <p:cNvPr id="1" name="Shape 891"/>
        <p:cNvGrpSpPr/>
        <p:nvPr/>
      </p:nvGrpSpPr>
      <p:grpSpPr>
        <a:xfrm>
          <a:off x="0" y="0"/>
          <a:ext cx="0" cy="0"/>
          <a:chOff x="0" y="0"/>
          <a:chExt cx="0" cy="0"/>
        </a:xfrm>
      </p:grpSpPr>
      <p:sp>
        <p:nvSpPr>
          <p:cNvPr id="892" name="Google Shape;892;p29"/>
          <p:cNvSpPr/>
          <p:nvPr/>
        </p:nvSpPr>
        <p:spPr>
          <a:xfrm rot="5867702" flipH="1">
            <a:off x="9086501" y="1593442"/>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9"/>
          <p:cNvSpPr/>
          <p:nvPr/>
        </p:nvSpPr>
        <p:spPr>
          <a:xfrm rot="7213967">
            <a:off x="6219041" y="1970540"/>
            <a:ext cx="5849911" cy="2242133"/>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9"/>
          <p:cNvSpPr/>
          <p:nvPr/>
        </p:nvSpPr>
        <p:spPr>
          <a:xfrm rot="4205233" flipH="1">
            <a:off x="-1165141" y="3148898"/>
            <a:ext cx="2330278" cy="4945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9"/>
          <p:cNvSpPr/>
          <p:nvPr/>
        </p:nvSpPr>
        <p:spPr>
          <a:xfrm rot="2416497">
            <a:off x="-1853958" y="3691753"/>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9"/>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grpSp>
        <p:nvGrpSpPr>
          <p:cNvPr id="897" name="Google Shape;897;p29"/>
          <p:cNvGrpSpPr/>
          <p:nvPr/>
        </p:nvGrpSpPr>
        <p:grpSpPr>
          <a:xfrm rot="-3625297">
            <a:off x="-690253" y="3773279"/>
            <a:ext cx="1143407" cy="1365753"/>
            <a:chOff x="2641650" y="1052550"/>
            <a:chExt cx="778700" cy="930125"/>
          </a:xfrm>
        </p:grpSpPr>
        <p:sp>
          <p:nvSpPr>
            <p:cNvPr id="898" name="Google Shape;898;p2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ly title 4">
  <p:cSld name="CUSTOM_2_1_1_2_1_1_1_1">
    <p:bg>
      <p:bgPr>
        <a:solidFill>
          <a:schemeClr val="lt2"/>
        </a:solidFill>
        <a:effectLst/>
      </p:bgPr>
    </p:bg>
    <p:spTree>
      <p:nvGrpSpPr>
        <p:cNvPr id="1" name="Shape 919"/>
        <p:cNvGrpSpPr/>
        <p:nvPr/>
      </p:nvGrpSpPr>
      <p:grpSpPr>
        <a:xfrm>
          <a:off x="0" y="0"/>
          <a:ext cx="0" cy="0"/>
          <a:chOff x="0" y="0"/>
          <a:chExt cx="0" cy="0"/>
        </a:xfrm>
      </p:grpSpPr>
      <p:sp>
        <p:nvSpPr>
          <p:cNvPr id="920" name="Google Shape;920;p30"/>
          <p:cNvSpPr/>
          <p:nvPr/>
        </p:nvSpPr>
        <p:spPr>
          <a:xfrm rot="5867702" flipH="1">
            <a:off x="8417201" y="-2487758"/>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rot="2416497">
            <a:off x="3262617" y="-2113684"/>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2" name="Google Shape;922;p30"/>
          <p:cNvGrpSpPr/>
          <p:nvPr/>
        </p:nvGrpSpPr>
        <p:grpSpPr>
          <a:xfrm rot="-3625297">
            <a:off x="8735147" y="-355346"/>
            <a:ext cx="1143407" cy="1365753"/>
            <a:chOff x="2641650" y="1052550"/>
            <a:chExt cx="778700" cy="930125"/>
          </a:xfrm>
        </p:grpSpPr>
        <p:sp>
          <p:nvSpPr>
            <p:cNvPr id="923" name="Google Shape;923;p3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4" name="Google Shape;944;p30"/>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945" name="Google Shape;945;p30"/>
          <p:cNvSpPr/>
          <p:nvPr/>
        </p:nvSpPr>
        <p:spPr>
          <a:xfrm>
            <a:off x="-99425" y="4231100"/>
            <a:ext cx="2322717" cy="1048688"/>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0"/>
          <p:cNvSpPr/>
          <p:nvPr/>
        </p:nvSpPr>
        <p:spPr>
          <a:xfrm>
            <a:off x="-177169" y="4413525"/>
            <a:ext cx="3799452" cy="966537"/>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713232" y="2301240"/>
            <a:ext cx="4700100" cy="1261800"/>
          </a:xfrm>
          <a:prstGeom prst="rect">
            <a:avLst/>
          </a:prstGeom>
        </p:spPr>
        <p:txBody>
          <a:bodyPr spcFirstLastPara="1" wrap="square" lIns="0" tIns="0" rIns="0" bIns="0" anchor="b" anchorCtr="0">
            <a:noAutofit/>
          </a:bodyPr>
          <a:lstStyle>
            <a:lvl1pPr lvl="0" rtl="0">
              <a:spcBef>
                <a:spcPts val="0"/>
              </a:spcBef>
              <a:spcAft>
                <a:spcPts val="0"/>
              </a:spcAft>
              <a:buSzPts val="7000"/>
              <a:buNone/>
              <a:defRPr sz="37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title" idx="2"/>
          </p:nvPr>
        </p:nvSpPr>
        <p:spPr>
          <a:xfrm>
            <a:off x="713232" y="3619498"/>
            <a:ext cx="4572000" cy="786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1600"/>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ly title 5">
  <p:cSld name="CUSTOM_2_1_1_2_1_1_1_1_1">
    <p:bg>
      <p:bgPr>
        <a:solidFill>
          <a:schemeClr val="lt2"/>
        </a:solidFill>
        <a:effectLst/>
      </p:bgPr>
    </p:bg>
    <p:spTree>
      <p:nvGrpSpPr>
        <p:cNvPr id="1" name="Shape 947"/>
        <p:cNvGrpSpPr/>
        <p:nvPr/>
      </p:nvGrpSpPr>
      <p:grpSpPr>
        <a:xfrm>
          <a:off x="0" y="0"/>
          <a:ext cx="0" cy="0"/>
          <a:chOff x="0" y="0"/>
          <a:chExt cx="0" cy="0"/>
        </a:xfrm>
      </p:grpSpPr>
      <p:sp>
        <p:nvSpPr>
          <p:cNvPr id="948" name="Google Shape;948;p31"/>
          <p:cNvSpPr/>
          <p:nvPr/>
        </p:nvSpPr>
        <p:spPr>
          <a:xfrm rot="5867702" flipH="1">
            <a:off x="9057376" y="-6894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9" name="Google Shape;949;p31"/>
          <p:cNvGrpSpPr/>
          <p:nvPr/>
        </p:nvGrpSpPr>
        <p:grpSpPr>
          <a:xfrm rot="-3625297">
            <a:off x="8414197" y="396029"/>
            <a:ext cx="1143407" cy="1365753"/>
            <a:chOff x="2641650" y="1052550"/>
            <a:chExt cx="778700" cy="930125"/>
          </a:xfrm>
        </p:grpSpPr>
        <p:sp>
          <p:nvSpPr>
            <p:cNvPr id="950" name="Google Shape;950;p3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1" name="Google Shape;971;p31"/>
          <p:cNvSpPr/>
          <p:nvPr/>
        </p:nvSpPr>
        <p:spPr>
          <a:xfrm rot="5001608" flipH="1">
            <a:off x="130918" y="3168532"/>
            <a:ext cx="2167262" cy="459932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1"/>
          <p:cNvSpPr/>
          <p:nvPr/>
        </p:nvSpPr>
        <p:spPr>
          <a:xfrm rot="2416579">
            <a:off x="-421601" y="4216910"/>
            <a:ext cx="3044221" cy="11667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1"/>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ly title 6">
  <p:cSld name="CUSTOM_2_1_1_2_1_1_1_1_1_1">
    <p:bg>
      <p:bgPr>
        <a:solidFill>
          <a:schemeClr val="lt2"/>
        </a:solidFill>
        <a:effectLst/>
      </p:bgPr>
    </p:bg>
    <p:spTree>
      <p:nvGrpSpPr>
        <p:cNvPr id="1" name="Shape 974"/>
        <p:cNvGrpSpPr/>
        <p:nvPr/>
      </p:nvGrpSpPr>
      <p:grpSpPr>
        <a:xfrm>
          <a:off x="0" y="0"/>
          <a:ext cx="0" cy="0"/>
          <a:chOff x="0" y="0"/>
          <a:chExt cx="0" cy="0"/>
        </a:xfrm>
      </p:grpSpPr>
      <p:sp>
        <p:nvSpPr>
          <p:cNvPr id="975" name="Google Shape;975;p32"/>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2"/>
          <p:cNvSpPr/>
          <p:nvPr/>
        </p:nvSpPr>
        <p:spPr>
          <a:xfrm rot="-5001655">
            <a:off x="4236564" y="2328697"/>
            <a:ext cx="3335374" cy="7078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2"/>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grpSp>
        <p:nvGrpSpPr>
          <p:cNvPr id="978" name="Google Shape;978;p32"/>
          <p:cNvGrpSpPr/>
          <p:nvPr/>
        </p:nvGrpSpPr>
        <p:grpSpPr>
          <a:xfrm rot="-3625297">
            <a:off x="8261297" y="3751854"/>
            <a:ext cx="1143407" cy="1365753"/>
            <a:chOff x="2641650" y="1052550"/>
            <a:chExt cx="778700" cy="930125"/>
          </a:xfrm>
        </p:grpSpPr>
        <p:sp>
          <p:nvSpPr>
            <p:cNvPr id="979" name="Google Shape;979;p3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ly title 7">
  <p:cSld name="CUSTOM_2_1_1_2_1_1_1_1_1_1_1">
    <p:bg>
      <p:bgPr>
        <a:solidFill>
          <a:schemeClr val="lt2"/>
        </a:solidFill>
        <a:effectLst/>
      </p:bgPr>
    </p:bg>
    <p:spTree>
      <p:nvGrpSpPr>
        <p:cNvPr id="1" name="Shape 1000"/>
        <p:cNvGrpSpPr/>
        <p:nvPr/>
      </p:nvGrpSpPr>
      <p:grpSpPr>
        <a:xfrm>
          <a:off x="0" y="0"/>
          <a:ext cx="0" cy="0"/>
          <a:chOff x="0" y="0"/>
          <a:chExt cx="0" cy="0"/>
        </a:xfrm>
      </p:grpSpPr>
      <p:sp>
        <p:nvSpPr>
          <p:cNvPr id="1001" name="Google Shape;1001;p33"/>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txBox="1">
            <a:spLocks noGrp="1"/>
          </p:cNvSpPr>
          <p:nvPr>
            <p:ph type="title"/>
          </p:nvPr>
        </p:nvSpPr>
        <p:spPr>
          <a:xfrm>
            <a:off x="704100" y="356636"/>
            <a:ext cx="7767600" cy="14199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1003" name="Google Shape;1003;p33"/>
          <p:cNvSpPr/>
          <p:nvPr/>
        </p:nvSpPr>
        <p:spPr>
          <a:xfrm>
            <a:off x="-99425" y="4231100"/>
            <a:ext cx="2322717" cy="1048688"/>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3"/>
          <p:cNvSpPr/>
          <p:nvPr/>
        </p:nvSpPr>
        <p:spPr>
          <a:xfrm>
            <a:off x="414381" y="4313250"/>
            <a:ext cx="3799452" cy="966537"/>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 name="Google Shape;1005;p33"/>
          <p:cNvGrpSpPr/>
          <p:nvPr/>
        </p:nvGrpSpPr>
        <p:grpSpPr>
          <a:xfrm rot="-3625297">
            <a:off x="-294103" y="4217779"/>
            <a:ext cx="1143407" cy="1365753"/>
            <a:chOff x="2641650" y="1052550"/>
            <a:chExt cx="778700" cy="930125"/>
          </a:xfrm>
        </p:grpSpPr>
        <p:sp>
          <p:nvSpPr>
            <p:cNvPr id="1006" name="Google Shape;1006;p3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CUSTOM_2_1_1_2_1_1_1_1_1_1_1_1">
    <p:bg>
      <p:bgPr>
        <a:solidFill>
          <a:schemeClr val="lt2"/>
        </a:solidFill>
        <a:effectLst/>
      </p:bgPr>
    </p:bg>
    <p:spTree>
      <p:nvGrpSpPr>
        <p:cNvPr id="1" name="Shape 1027"/>
        <p:cNvGrpSpPr/>
        <p:nvPr/>
      </p:nvGrpSpPr>
      <p:grpSpPr>
        <a:xfrm>
          <a:off x="0" y="0"/>
          <a:ext cx="0" cy="0"/>
          <a:chOff x="0" y="0"/>
          <a:chExt cx="0" cy="0"/>
        </a:xfrm>
      </p:grpSpPr>
      <p:sp>
        <p:nvSpPr>
          <p:cNvPr id="1028" name="Google Shape;1028;p34"/>
          <p:cNvSpPr/>
          <p:nvPr/>
        </p:nvSpPr>
        <p:spPr>
          <a:xfrm flipH="1">
            <a:off x="2722390" y="30372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9" name="Google Shape;1029;p34"/>
          <p:cNvGrpSpPr/>
          <p:nvPr/>
        </p:nvGrpSpPr>
        <p:grpSpPr>
          <a:xfrm rot="6690740">
            <a:off x="8503408" y="3065850"/>
            <a:ext cx="1407260" cy="1680914"/>
            <a:chOff x="2641650" y="1052550"/>
            <a:chExt cx="778700" cy="930125"/>
          </a:xfrm>
        </p:grpSpPr>
        <p:sp>
          <p:nvSpPr>
            <p:cNvPr id="1030" name="Google Shape;1030;p3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1" name="Google Shape;1051;p34"/>
          <p:cNvSpPr txBox="1">
            <a:spLocks noGrp="1"/>
          </p:cNvSpPr>
          <p:nvPr>
            <p:ph type="title"/>
          </p:nvPr>
        </p:nvSpPr>
        <p:spPr>
          <a:xfrm>
            <a:off x="4572000" y="3377184"/>
            <a:ext cx="3858900" cy="48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100"/>
              <a:buNone/>
              <a:defRPr sz="18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endParaRPr/>
          </a:p>
        </p:txBody>
      </p:sp>
      <p:sp>
        <p:nvSpPr>
          <p:cNvPr id="1052" name="Google Shape;1052;p34"/>
          <p:cNvSpPr txBox="1">
            <a:spLocks noGrp="1"/>
          </p:cNvSpPr>
          <p:nvPr>
            <p:ph type="subTitle" idx="1"/>
          </p:nvPr>
        </p:nvSpPr>
        <p:spPr>
          <a:xfrm>
            <a:off x="740675" y="1417324"/>
            <a:ext cx="5688600" cy="19107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600"/>
              <a:buNone/>
              <a:defRPr sz="30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six columns">
  <p:cSld name="CUSTOM_2_1_1_2_1_1_1_1_1_1_1_1_1">
    <p:bg>
      <p:bgPr>
        <a:solidFill>
          <a:schemeClr val="lt2"/>
        </a:solidFill>
        <a:effectLst/>
      </p:bgPr>
    </p:bg>
    <p:spTree>
      <p:nvGrpSpPr>
        <p:cNvPr id="1" name="Shape 1053"/>
        <p:cNvGrpSpPr/>
        <p:nvPr/>
      </p:nvGrpSpPr>
      <p:grpSpPr>
        <a:xfrm>
          <a:off x="0" y="0"/>
          <a:ext cx="0" cy="0"/>
          <a:chOff x="0" y="0"/>
          <a:chExt cx="0" cy="0"/>
        </a:xfrm>
      </p:grpSpPr>
      <p:sp>
        <p:nvSpPr>
          <p:cNvPr id="1054" name="Google Shape;1054;p35"/>
          <p:cNvSpPr/>
          <p:nvPr/>
        </p:nvSpPr>
        <p:spPr>
          <a:xfrm rot="-5400000" flipH="1">
            <a:off x="7751086" y="437585"/>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5"/>
          <p:cNvSpPr txBox="1">
            <a:spLocks noGrp="1"/>
          </p:cNvSpPr>
          <p:nvPr>
            <p:ph type="title"/>
          </p:nvPr>
        </p:nvSpPr>
        <p:spPr>
          <a:xfrm>
            <a:off x="685800" y="356625"/>
            <a:ext cx="7717500" cy="658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title" idx="2"/>
          </p:nvPr>
        </p:nvSpPr>
        <p:spPr>
          <a:xfrm>
            <a:off x="887077" y="19240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57" name="Google Shape;1057;p35"/>
          <p:cNvSpPr txBox="1">
            <a:spLocks noGrp="1"/>
          </p:cNvSpPr>
          <p:nvPr>
            <p:ph type="title" idx="3"/>
          </p:nvPr>
        </p:nvSpPr>
        <p:spPr>
          <a:xfrm>
            <a:off x="860977" y="1475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58" name="Google Shape;1058;p35"/>
          <p:cNvSpPr txBox="1">
            <a:spLocks noGrp="1"/>
          </p:cNvSpPr>
          <p:nvPr>
            <p:ph type="title" idx="4"/>
          </p:nvPr>
        </p:nvSpPr>
        <p:spPr>
          <a:xfrm>
            <a:off x="887077" y="30217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59" name="Google Shape;1059;p35"/>
          <p:cNvSpPr txBox="1">
            <a:spLocks noGrp="1"/>
          </p:cNvSpPr>
          <p:nvPr>
            <p:ph type="title" idx="5"/>
          </p:nvPr>
        </p:nvSpPr>
        <p:spPr>
          <a:xfrm>
            <a:off x="860977" y="2572957"/>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60" name="Google Shape;1060;p35"/>
          <p:cNvSpPr txBox="1">
            <a:spLocks noGrp="1"/>
          </p:cNvSpPr>
          <p:nvPr>
            <p:ph type="title" idx="6"/>
          </p:nvPr>
        </p:nvSpPr>
        <p:spPr>
          <a:xfrm>
            <a:off x="887077" y="4210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61" name="Google Shape;1061;p35"/>
          <p:cNvSpPr txBox="1">
            <a:spLocks noGrp="1"/>
          </p:cNvSpPr>
          <p:nvPr>
            <p:ph type="title" idx="7"/>
          </p:nvPr>
        </p:nvSpPr>
        <p:spPr>
          <a:xfrm>
            <a:off x="860977" y="3761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62" name="Google Shape;1062;p35"/>
          <p:cNvSpPr txBox="1">
            <a:spLocks noGrp="1"/>
          </p:cNvSpPr>
          <p:nvPr>
            <p:ph type="title" idx="8"/>
          </p:nvPr>
        </p:nvSpPr>
        <p:spPr>
          <a:xfrm>
            <a:off x="4899623" y="1924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63" name="Google Shape;1063;p35"/>
          <p:cNvSpPr txBox="1">
            <a:spLocks noGrp="1"/>
          </p:cNvSpPr>
          <p:nvPr>
            <p:ph type="title" idx="9"/>
          </p:nvPr>
        </p:nvSpPr>
        <p:spPr>
          <a:xfrm>
            <a:off x="4899623" y="1475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64" name="Google Shape;1064;p35"/>
          <p:cNvSpPr txBox="1">
            <a:spLocks noGrp="1"/>
          </p:cNvSpPr>
          <p:nvPr>
            <p:ph type="title" idx="13"/>
          </p:nvPr>
        </p:nvSpPr>
        <p:spPr>
          <a:xfrm>
            <a:off x="4899623" y="30217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65" name="Google Shape;1065;p35"/>
          <p:cNvSpPr txBox="1">
            <a:spLocks noGrp="1"/>
          </p:cNvSpPr>
          <p:nvPr>
            <p:ph type="title" idx="14"/>
          </p:nvPr>
        </p:nvSpPr>
        <p:spPr>
          <a:xfrm>
            <a:off x="4898677" y="2572950"/>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66" name="Google Shape;1066;p35"/>
          <p:cNvSpPr txBox="1">
            <a:spLocks noGrp="1"/>
          </p:cNvSpPr>
          <p:nvPr>
            <p:ph type="title" idx="15"/>
          </p:nvPr>
        </p:nvSpPr>
        <p:spPr>
          <a:xfrm>
            <a:off x="4899623" y="4210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67" name="Google Shape;1067;p35"/>
          <p:cNvSpPr txBox="1">
            <a:spLocks noGrp="1"/>
          </p:cNvSpPr>
          <p:nvPr>
            <p:ph type="title" idx="16"/>
          </p:nvPr>
        </p:nvSpPr>
        <p:spPr>
          <a:xfrm>
            <a:off x="4899623" y="3761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68" name="Google Shape;1068;p35"/>
          <p:cNvSpPr/>
          <p:nvPr/>
        </p:nvSpPr>
        <p:spPr>
          <a:xfrm rot="5400000" flipH="1">
            <a:off x="7200944" y="1110794"/>
            <a:ext cx="3053918" cy="832194"/>
          </a:xfrm>
          <a:custGeom>
            <a:avLst/>
            <a:gdLst/>
            <a:ahLst/>
            <a:cxnLst/>
            <a:rect l="l" t="t" r="r" b="b"/>
            <a:pathLst>
              <a:path w="74554" h="20316" extrusionOk="0">
                <a:moveTo>
                  <a:pt x="74553" y="1"/>
                </a:moveTo>
                <a:lnTo>
                  <a:pt x="0" y="67"/>
                </a:lnTo>
                <a:cubicBezTo>
                  <a:pt x="167" y="501"/>
                  <a:pt x="400" y="968"/>
                  <a:pt x="867" y="1402"/>
                </a:cubicBezTo>
                <a:cubicBezTo>
                  <a:pt x="6505" y="7573"/>
                  <a:pt x="20882" y="6572"/>
                  <a:pt x="27153" y="4671"/>
                </a:cubicBezTo>
                <a:cubicBezTo>
                  <a:pt x="34858" y="2236"/>
                  <a:pt x="39729" y="3637"/>
                  <a:pt x="52671" y="14177"/>
                </a:cubicBezTo>
                <a:cubicBezTo>
                  <a:pt x="60176" y="20315"/>
                  <a:pt x="68716" y="16246"/>
                  <a:pt x="74487" y="117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9" name="Google Shape;1069;p35"/>
          <p:cNvGrpSpPr/>
          <p:nvPr/>
        </p:nvGrpSpPr>
        <p:grpSpPr>
          <a:xfrm rot="-3625297">
            <a:off x="8158035" y="-317821"/>
            <a:ext cx="1143407" cy="1365753"/>
            <a:chOff x="2641650" y="1052550"/>
            <a:chExt cx="778700" cy="930125"/>
          </a:xfrm>
        </p:grpSpPr>
        <p:sp>
          <p:nvSpPr>
            <p:cNvPr id="1070" name="Google Shape;1070;p35"/>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5"/>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5"/>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5"/>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5"/>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5"/>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5"/>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5"/>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5"/>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5"/>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5"/>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5"/>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5"/>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5"/>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5"/>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5"/>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5"/>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5"/>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5"/>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5"/>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5"/>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 credits">
  <p:cSld name="CUSTOM_8_1">
    <p:bg>
      <p:bgPr>
        <a:solidFill>
          <a:schemeClr val="accent1"/>
        </a:solidFill>
        <a:effectLst/>
      </p:bgPr>
    </p:bg>
    <p:spTree>
      <p:nvGrpSpPr>
        <p:cNvPr id="1" name="Shape 1091"/>
        <p:cNvGrpSpPr/>
        <p:nvPr/>
      </p:nvGrpSpPr>
      <p:grpSpPr>
        <a:xfrm>
          <a:off x="0" y="0"/>
          <a:ext cx="0" cy="0"/>
          <a:chOff x="0" y="0"/>
          <a:chExt cx="0" cy="0"/>
        </a:xfrm>
      </p:grpSpPr>
      <p:sp>
        <p:nvSpPr>
          <p:cNvPr id="1092" name="Google Shape;1092;p36"/>
          <p:cNvSpPr/>
          <p:nvPr/>
        </p:nvSpPr>
        <p:spPr>
          <a:xfrm rot="10800000">
            <a:off x="-975398" y="368965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rot="10800000" flipH="1">
            <a:off x="6332350" y="3849970"/>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rot="-9636330">
            <a:off x="7639506" y="4389052"/>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rot="-1453037">
            <a:off x="-3454589" y="493490"/>
            <a:ext cx="5849702" cy="1820326"/>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7588738" y="-2059450"/>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7" name="Google Shape;1097;p36"/>
          <p:cNvGrpSpPr/>
          <p:nvPr/>
        </p:nvGrpSpPr>
        <p:grpSpPr>
          <a:xfrm rot="-3625297">
            <a:off x="-395253" y="3989829"/>
            <a:ext cx="1143407" cy="1365753"/>
            <a:chOff x="2641650" y="1052550"/>
            <a:chExt cx="778700" cy="930125"/>
          </a:xfrm>
        </p:grpSpPr>
        <p:sp>
          <p:nvSpPr>
            <p:cNvPr id="1098" name="Google Shape;1098;p3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36"/>
          <p:cNvSpPr/>
          <p:nvPr/>
        </p:nvSpPr>
        <p:spPr>
          <a:xfrm rot="1669225">
            <a:off x="7409410" y="-807201"/>
            <a:ext cx="2828626" cy="1214344"/>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txBox="1">
            <a:spLocks noGrp="1"/>
          </p:cNvSpPr>
          <p:nvPr>
            <p:ph type="title"/>
          </p:nvPr>
        </p:nvSpPr>
        <p:spPr>
          <a:xfrm>
            <a:off x="1828800" y="356616"/>
            <a:ext cx="5486400" cy="588900"/>
          </a:xfrm>
          <a:prstGeom prst="rect">
            <a:avLst/>
          </a:prstGeom>
        </p:spPr>
        <p:txBody>
          <a:bodyPr spcFirstLastPara="1" wrap="square" lIns="0" tIns="0" rIns="0" bIns="0" anchor="t" anchorCtr="0">
            <a:noAutofit/>
          </a:bodyPr>
          <a:lstStyle>
            <a:lvl1pPr lvl="0" algn="ctr" rtl="0">
              <a:spcBef>
                <a:spcPts val="0"/>
              </a:spcBef>
              <a:spcAft>
                <a:spcPts val="0"/>
              </a:spcAft>
              <a:buClr>
                <a:srgbClr val="F9F0ED"/>
              </a:buClr>
              <a:buSzPts val="3600"/>
              <a:buNone/>
              <a:defRPr>
                <a:solidFill>
                  <a:srgbClr val="F9F0ED"/>
                </a:solidFill>
              </a:defRPr>
            </a:lvl1pPr>
            <a:lvl2pPr lvl="1" algn="ctr" rtl="0">
              <a:spcBef>
                <a:spcPts val="0"/>
              </a:spcBef>
              <a:spcAft>
                <a:spcPts val="0"/>
              </a:spcAft>
              <a:buClr>
                <a:srgbClr val="F9F0ED"/>
              </a:buClr>
              <a:buSzPts val="2800"/>
              <a:buNone/>
              <a:defRPr>
                <a:solidFill>
                  <a:srgbClr val="F9F0ED"/>
                </a:solidFill>
              </a:defRPr>
            </a:lvl2pPr>
            <a:lvl3pPr lvl="2" algn="ctr" rtl="0">
              <a:spcBef>
                <a:spcPts val="0"/>
              </a:spcBef>
              <a:spcAft>
                <a:spcPts val="0"/>
              </a:spcAft>
              <a:buClr>
                <a:srgbClr val="F9F0ED"/>
              </a:buClr>
              <a:buSzPts val="2800"/>
              <a:buNone/>
              <a:defRPr>
                <a:solidFill>
                  <a:srgbClr val="F9F0ED"/>
                </a:solidFill>
              </a:defRPr>
            </a:lvl3pPr>
            <a:lvl4pPr lvl="3" algn="ctr" rtl="0">
              <a:spcBef>
                <a:spcPts val="0"/>
              </a:spcBef>
              <a:spcAft>
                <a:spcPts val="0"/>
              </a:spcAft>
              <a:buClr>
                <a:srgbClr val="F9F0ED"/>
              </a:buClr>
              <a:buSzPts val="2800"/>
              <a:buNone/>
              <a:defRPr>
                <a:solidFill>
                  <a:srgbClr val="F9F0ED"/>
                </a:solidFill>
              </a:defRPr>
            </a:lvl4pPr>
            <a:lvl5pPr lvl="4" algn="ctr" rtl="0">
              <a:spcBef>
                <a:spcPts val="0"/>
              </a:spcBef>
              <a:spcAft>
                <a:spcPts val="0"/>
              </a:spcAft>
              <a:buClr>
                <a:srgbClr val="F9F0ED"/>
              </a:buClr>
              <a:buSzPts val="2800"/>
              <a:buNone/>
              <a:defRPr>
                <a:solidFill>
                  <a:srgbClr val="F9F0ED"/>
                </a:solidFill>
              </a:defRPr>
            </a:lvl5pPr>
            <a:lvl6pPr lvl="5" algn="ctr" rtl="0">
              <a:spcBef>
                <a:spcPts val="0"/>
              </a:spcBef>
              <a:spcAft>
                <a:spcPts val="0"/>
              </a:spcAft>
              <a:buClr>
                <a:srgbClr val="F9F0ED"/>
              </a:buClr>
              <a:buSzPts val="2800"/>
              <a:buNone/>
              <a:defRPr>
                <a:solidFill>
                  <a:srgbClr val="F9F0ED"/>
                </a:solidFill>
              </a:defRPr>
            </a:lvl6pPr>
            <a:lvl7pPr lvl="6" algn="ctr" rtl="0">
              <a:spcBef>
                <a:spcPts val="0"/>
              </a:spcBef>
              <a:spcAft>
                <a:spcPts val="0"/>
              </a:spcAft>
              <a:buClr>
                <a:srgbClr val="F9F0ED"/>
              </a:buClr>
              <a:buSzPts val="2800"/>
              <a:buNone/>
              <a:defRPr>
                <a:solidFill>
                  <a:srgbClr val="F9F0ED"/>
                </a:solidFill>
              </a:defRPr>
            </a:lvl7pPr>
            <a:lvl8pPr lvl="7" algn="ctr" rtl="0">
              <a:spcBef>
                <a:spcPts val="0"/>
              </a:spcBef>
              <a:spcAft>
                <a:spcPts val="0"/>
              </a:spcAft>
              <a:buClr>
                <a:srgbClr val="F9F0ED"/>
              </a:buClr>
              <a:buSzPts val="2800"/>
              <a:buNone/>
              <a:defRPr>
                <a:solidFill>
                  <a:srgbClr val="F9F0ED"/>
                </a:solidFill>
              </a:defRPr>
            </a:lvl8pPr>
            <a:lvl9pPr lvl="8" algn="ctr" rtl="0">
              <a:spcBef>
                <a:spcPts val="0"/>
              </a:spcBef>
              <a:spcAft>
                <a:spcPts val="0"/>
              </a:spcAft>
              <a:buClr>
                <a:srgbClr val="F9F0ED"/>
              </a:buClr>
              <a:buSzPts val="2800"/>
              <a:buNone/>
              <a:defRPr>
                <a:solidFill>
                  <a:srgbClr val="F9F0ED"/>
                </a:solidFill>
              </a:defRPr>
            </a:lvl9pPr>
          </a:lstStyle>
          <a:p>
            <a:endParaRPr/>
          </a:p>
        </p:txBody>
      </p:sp>
      <p:sp>
        <p:nvSpPr>
          <p:cNvPr id="1121" name="Google Shape;1121;p36"/>
          <p:cNvSpPr txBox="1">
            <a:spLocks noGrp="1"/>
          </p:cNvSpPr>
          <p:nvPr>
            <p:ph type="subTitle" idx="1"/>
          </p:nvPr>
        </p:nvSpPr>
        <p:spPr>
          <a:xfrm>
            <a:off x="1828800" y="1517904"/>
            <a:ext cx="5486400" cy="717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2"/>
              </a:buClr>
              <a:buSzPts val="1600"/>
              <a:buNone/>
              <a:defRPr sz="16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22" name="Google Shape;1122;p36"/>
          <p:cNvSpPr txBox="1">
            <a:spLocks noGrp="1"/>
          </p:cNvSpPr>
          <p:nvPr>
            <p:ph type="subTitle" idx="2"/>
          </p:nvPr>
        </p:nvSpPr>
        <p:spPr>
          <a:xfrm>
            <a:off x="1828800" y="3191256"/>
            <a:ext cx="5486400" cy="278400"/>
          </a:xfrm>
          <a:prstGeom prst="rect">
            <a:avLst/>
          </a:prstGeom>
        </p:spPr>
        <p:txBody>
          <a:bodyPr spcFirstLastPara="1" wrap="square" lIns="0" tIns="0" rIns="0" bIns="0" anchor="t" anchorCtr="0">
            <a:noAutofit/>
          </a:bodyPr>
          <a:lstStyle>
            <a:lvl1pPr lvl="0" algn="ctr" rtl="0">
              <a:spcBef>
                <a:spcPts val="0"/>
              </a:spcBef>
              <a:spcAft>
                <a:spcPts val="0"/>
              </a:spcAft>
              <a:buClr>
                <a:schemeClr val="lt2"/>
              </a:buClr>
              <a:buSzPts val="1400"/>
              <a:buNone/>
              <a:defRPr>
                <a:solidFill>
                  <a:schemeClr val="l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23" name="Google Shape;1123;p36"/>
          <p:cNvSpPr txBox="1"/>
          <p:nvPr/>
        </p:nvSpPr>
        <p:spPr>
          <a:xfrm>
            <a:off x="2743200" y="3529584"/>
            <a:ext cx="3657600" cy="453900"/>
          </a:xfrm>
          <a:prstGeom prst="rect">
            <a:avLst/>
          </a:prstGeom>
          <a:noFill/>
          <a:ln>
            <a:noFill/>
          </a:ln>
        </p:spPr>
        <p:txBody>
          <a:bodyPr spcFirstLastPara="1" wrap="square" lIns="0" tIns="0" rIns="91425" bIns="0" anchor="t" anchorCtr="0">
            <a:noAutofit/>
          </a:bodyPr>
          <a:lstStyle/>
          <a:p>
            <a:pPr marL="0" lvl="0" indent="0" algn="ctr" rtl="0">
              <a:spcBef>
                <a:spcPts val="300"/>
              </a:spcBef>
              <a:spcAft>
                <a:spcPts val="0"/>
              </a:spcAft>
              <a:buClr>
                <a:srgbClr val="000000"/>
              </a:buClr>
              <a:buSzPts val="1100"/>
              <a:buFont typeface="Arial"/>
              <a:buNone/>
            </a:pPr>
            <a:r>
              <a:rPr lang="en" sz="1100" b="1">
                <a:solidFill>
                  <a:schemeClr val="lt2"/>
                </a:solidFill>
                <a:latin typeface="Open Sans"/>
                <a:ea typeface="Open Sans"/>
                <a:cs typeface="Open Sans"/>
                <a:sym typeface="Open Sans"/>
              </a:rPr>
              <a:t>Credits:</a:t>
            </a:r>
            <a:r>
              <a:rPr lang="en" sz="1100">
                <a:solidFill>
                  <a:schemeClr val="lt2"/>
                </a:solidFill>
                <a:latin typeface="Open Sans"/>
                <a:ea typeface="Open Sans"/>
                <a:cs typeface="Open Sans"/>
                <a:sym typeface="Open Sans"/>
              </a:rPr>
              <a:t> This presentation template was created by </a:t>
            </a:r>
            <a:r>
              <a:rPr lang="en" sz="1100" b="1">
                <a:solidFill>
                  <a:schemeClr val="lt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100">
                <a:solidFill>
                  <a:schemeClr val="lt2"/>
                </a:solidFill>
                <a:latin typeface="Open Sans"/>
                <a:ea typeface="Open Sans"/>
                <a:cs typeface="Open Sans"/>
                <a:sym typeface="Open Sans"/>
              </a:rPr>
              <a:t>, including icons by </a:t>
            </a:r>
            <a:r>
              <a:rPr lang="en" sz="1100" b="1">
                <a:solidFill>
                  <a:schemeClr val="lt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100">
                <a:solidFill>
                  <a:schemeClr val="lt2"/>
                </a:solidFill>
                <a:latin typeface="Open Sans"/>
                <a:ea typeface="Open Sans"/>
                <a:cs typeface="Open Sans"/>
                <a:sym typeface="Open Sans"/>
              </a:rPr>
              <a:t>, and infographics &amp; images by </a:t>
            </a:r>
            <a:r>
              <a:rPr lang="en" sz="1100" b="1">
                <a:solidFill>
                  <a:schemeClr val="lt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r>
              <a:rPr lang="en" sz="1100">
                <a:solidFill>
                  <a:schemeClr val="lt2"/>
                </a:solidFill>
                <a:latin typeface="Open Sans"/>
                <a:ea typeface="Open Sans"/>
                <a:cs typeface="Open Sans"/>
                <a:sym typeface="Open Sans"/>
              </a:rPr>
              <a:t> and illustrations by </a:t>
            </a:r>
            <a:r>
              <a:rPr lang="en" sz="1100" b="1">
                <a:solidFill>
                  <a:schemeClr val="lt2"/>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Stories</a:t>
            </a:r>
            <a:endParaRPr sz="1100" b="1">
              <a:solidFill>
                <a:schemeClr val="lt2"/>
              </a:solidFill>
              <a:latin typeface="Open Sans"/>
              <a:ea typeface="Open Sans"/>
              <a:cs typeface="Open Sans"/>
              <a:sym typeface="Open Sans"/>
            </a:endParaRPr>
          </a:p>
          <a:p>
            <a:pPr marL="0" lvl="0" indent="0" algn="ctr" rtl="0">
              <a:spcBef>
                <a:spcPts val="300"/>
              </a:spcBef>
              <a:spcAft>
                <a:spcPts val="0"/>
              </a:spcAft>
              <a:buClr>
                <a:srgbClr val="000000"/>
              </a:buClr>
              <a:buSzPts val="1100"/>
              <a:buFont typeface="Arial"/>
              <a:buNone/>
            </a:pPr>
            <a:endParaRPr sz="1200">
              <a:solidFill>
                <a:schemeClr val="lt2"/>
              </a:solidFill>
              <a:latin typeface="Open Sans"/>
              <a:ea typeface="Open Sans"/>
              <a:cs typeface="Open Sans"/>
              <a:sym typeface="Open Sans"/>
            </a:endParaRPr>
          </a:p>
          <a:p>
            <a:pPr marL="0" lvl="0" indent="0" algn="ctr" rtl="0">
              <a:spcBef>
                <a:spcPts val="0"/>
              </a:spcBef>
              <a:spcAft>
                <a:spcPts val="0"/>
              </a:spcAft>
              <a:buNone/>
            </a:pPr>
            <a:endParaRPr sz="1300">
              <a:solidFill>
                <a:schemeClr val="lt2"/>
              </a:solidFill>
              <a:latin typeface="Open Sans"/>
              <a:ea typeface="Open Sans"/>
              <a:cs typeface="Open Sans"/>
              <a:sym typeface="Open Sans"/>
            </a:endParaRPr>
          </a:p>
        </p:txBody>
      </p:sp>
      <p:sp>
        <p:nvSpPr>
          <p:cNvPr id="1124" name="Google Shape;1124;p36"/>
          <p:cNvSpPr/>
          <p:nvPr/>
        </p:nvSpPr>
        <p:spPr>
          <a:xfrm rot="9636330" flipH="1">
            <a:off x="-441708" y="4449215"/>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5" name="Google Shape;1125;p36"/>
          <p:cNvGrpSpPr/>
          <p:nvPr/>
        </p:nvGrpSpPr>
        <p:grpSpPr>
          <a:xfrm rot="-3625297">
            <a:off x="8572297" y="3197804"/>
            <a:ext cx="1143407" cy="1365753"/>
            <a:chOff x="2641650" y="1052550"/>
            <a:chExt cx="778700" cy="930125"/>
          </a:xfrm>
        </p:grpSpPr>
        <p:sp>
          <p:nvSpPr>
            <p:cNvPr id="1126" name="Google Shape;1126;p3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1149"/>
        <p:cNvGrpSpPr/>
        <p:nvPr/>
      </p:nvGrpSpPr>
      <p:grpSpPr>
        <a:xfrm>
          <a:off x="0" y="0"/>
          <a:ext cx="0" cy="0"/>
          <a:chOff x="0" y="0"/>
          <a:chExt cx="0" cy="0"/>
        </a:xfrm>
      </p:grpSpPr>
      <p:sp>
        <p:nvSpPr>
          <p:cNvPr id="1150" name="Google Shape;1150;p38"/>
          <p:cNvSpPr/>
          <p:nvPr/>
        </p:nvSpPr>
        <p:spPr>
          <a:xfrm rot="-815481" flipH="1">
            <a:off x="-687847" y="3730209"/>
            <a:ext cx="5849876" cy="2242120"/>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p:cNvSpPr/>
          <p:nvPr/>
        </p:nvSpPr>
        <p:spPr>
          <a:xfrm rot="5958996">
            <a:off x="2152167" y="-218367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p:cNvSpPr txBox="1">
            <a:spLocks noGrp="1"/>
          </p:cNvSpPr>
          <p:nvPr>
            <p:ph type="ctrTitle"/>
          </p:nvPr>
        </p:nvSpPr>
        <p:spPr>
          <a:xfrm>
            <a:off x="714575" y="1491725"/>
            <a:ext cx="6050700" cy="188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5200"/>
              <a:buNone/>
              <a:defRPr sz="54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53" name="Google Shape;1153;p38"/>
          <p:cNvSpPr txBox="1">
            <a:spLocks noGrp="1"/>
          </p:cNvSpPr>
          <p:nvPr>
            <p:ph type="subTitle" idx="1"/>
          </p:nvPr>
        </p:nvSpPr>
        <p:spPr>
          <a:xfrm>
            <a:off x="713225" y="3172968"/>
            <a:ext cx="6053400" cy="349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54" name="Google Shape;1154;p38"/>
          <p:cNvSpPr/>
          <p:nvPr/>
        </p:nvSpPr>
        <p:spPr>
          <a:xfrm>
            <a:off x="-1553775" y="-672375"/>
            <a:ext cx="5849930" cy="224214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5" name="Google Shape;1155;p38"/>
          <p:cNvGrpSpPr/>
          <p:nvPr/>
        </p:nvGrpSpPr>
        <p:grpSpPr>
          <a:xfrm>
            <a:off x="6467399" y="691429"/>
            <a:ext cx="3354401" cy="4503908"/>
            <a:chOff x="3166150" y="2013625"/>
            <a:chExt cx="1271425" cy="1707125"/>
          </a:xfrm>
        </p:grpSpPr>
        <p:sp>
          <p:nvSpPr>
            <p:cNvPr id="1156" name="Google Shape;1156;p38"/>
            <p:cNvSpPr/>
            <p:nvPr/>
          </p:nvSpPr>
          <p:spPr>
            <a:xfrm>
              <a:off x="3166150" y="2147750"/>
              <a:ext cx="1271425" cy="1573000"/>
            </a:xfrm>
            <a:custGeom>
              <a:avLst/>
              <a:gdLst/>
              <a:ahLst/>
              <a:cxnLst/>
              <a:rect l="l" t="t" r="r" b="b"/>
              <a:pathLst>
                <a:path w="50857" h="62920" extrusionOk="0">
                  <a:moveTo>
                    <a:pt x="19650" y="0"/>
                  </a:moveTo>
                  <a:cubicBezTo>
                    <a:pt x="18648" y="0"/>
                    <a:pt x="17623" y="136"/>
                    <a:pt x="16595" y="444"/>
                  </a:cubicBezTo>
                  <a:cubicBezTo>
                    <a:pt x="16595" y="444"/>
                    <a:pt x="13494" y="6244"/>
                    <a:pt x="13494" y="7048"/>
                  </a:cubicBezTo>
                  <a:cubicBezTo>
                    <a:pt x="13494" y="7871"/>
                    <a:pt x="14394" y="8330"/>
                    <a:pt x="14164" y="9191"/>
                  </a:cubicBezTo>
                  <a:cubicBezTo>
                    <a:pt x="13916" y="10053"/>
                    <a:pt x="12384" y="13173"/>
                    <a:pt x="12461" y="13824"/>
                  </a:cubicBezTo>
                  <a:cubicBezTo>
                    <a:pt x="12518" y="14474"/>
                    <a:pt x="14069" y="14551"/>
                    <a:pt x="14547" y="14934"/>
                  </a:cubicBezTo>
                  <a:cubicBezTo>
                    <a:pt x="15026" y="15316"/>
                    <a:pt x="14777" y="15718"/>
                    <a:pt x="14624" y="15910"/>
                  </a:cubicBezTo>
                  <a:cubicBezTo>
                    <a:pt x="14451" y="16101"/>
                    <a:pt x="14394" y="16388"/>
                    <a:pt x="14739" y="16695"/>
                  </a:cubicBezTo>
                  <a:cubicBezTo>
                    <a:pt x="14739" y="16695"/>
                    <a:pt x="14490" y="17154"/>
                    <a:pt x="14662" y="17479"/>
                  </a:cubicBezTo>
                  <a:cubicBezTo>
                    <a:pt x="14815" y="17824"/>
                    <a:pt x="15160" y="18168"/>
                    <a:pt x="15236" y="18475"/>
                  </a:cubicBezTo>
                  <a:cubicBezTo>
                    <a:pt x="15313" y="18781"/>
                    <a:pt x="15236" y="19834"/>
                    <a:pt x="15504" y="20772"/>
                  </a:cubicBezTo>
                  <a:cubicBezTo>
                    <a:pt x="15747" y="21585"/>
                    <a:pt x="16412" y="21773"/>
                    <a:pt x="17231" y="21773"/>
                  </a:cubicBezTo>
                  <a:cubicBezTo>
                    <a:pt x="17317" y="21773"/>
                    <a:pt x="17405" y="21771"/>
                    <a:pt x="17495" y="21767"/>
                  </a:cubicBezTo>
                  <a:cubicBezTo>
                    <a:pt x="18265" y="21751"/>
                    <a:pt x="19626" y="21090"/>
                    <a:pt x="20249" y="21090"/>
                  </a:cubicBezTo>
                  <a:cubicBezTo>
                    <a:pt x="20370" y="21090"/>
                    <a:pt x="20463" y="21115"/>
                    <a:pt x="20519" y="21174"/>
                  </a:cubicBezTo>
                  <a:cubicBezTo>
                    <a:pt x="20883" y="21537"/>
                    <a:pt x="20710" y="23068"/>
                    <a:pt x="19543" y="24140"/>
                  </a:cubicBezTo>
                  <a:cubicBezTo>
                    <a:pt x="18509" y="25078"/>
                    <a:pt x="9896" y="26207"/>
                    <a:pt x="6336" y="28485"/>
                  </a:cubicBezTo>
                  <a:cubicBezTo>
                    <a:pt x="2776" y="30801"/>
                    <a:pt x="2221" y="35701"/>
                    <a:pt x="1991" y="38209"/>
                  </a:cubicBezTo>
                  <a:cubicBezTo>
                    <a:pt x="1742" y="40754"/>
                    <a:pt x="1742" y="40333"/>
                    <a:pt x="1264" y="43587"/>
                  </a:cubicBezTo>
                  <a:cubicBezTo>
                    <a:pt x="785" y="46822"/>
                    <a:pt x="555" y="52507"/>
                    <a:pt x="479" y="53789"/>
                  </a:cubicBezTo>
                  <a:cubicBezTo>
                    <a:pt x="421" y="54478"/>
                    <a:pt x="211" y="58976"/>
                    <a:pt x="0" y="62919"/>
                  </a:cubicBezTo>
                  <a:lnTo>
                    <a:pt x="8193" y="62919"/>
                  </a:lnTo>
                  <a:lnTo>
                    <a:pt x="8193" y="62881"/>
                  </a:lnTo>
                  <a:cubicBezTo>
                    <a:pt x="8460" y="59416"/>
                    <a:pt x="8748" y="55588"/>
                    <a:pt x="8920" y="54593"/>
                  </a:cubicBezTo>
                  <a:cubicBezTo>
                    <a:pt x="9226" y="52717"/>
                    <a:pt x="9609" y="50249"/>
                    <a:pt x="9609" y="50248"/>
                  </a:cubicBezTo>
                  <a:lnTo>
                    <a:pt x="9609" y="50248"/>
                  </a:lnTo>
                  <a:cubicBezTo>
                    <a:pt x="9609" y="50249"/>
                    <a:pt x="9379" y="54115"/>
                    <a:pt x="9513" y="55856"/>
                  </a:cubicBezTo>
                  <a:cubicBezTo>
                    <a:pt x="9590" y="56698"/>
                    <a:pt x="9666" y="59857"/>
                    <a:pt x="9724" y="62881"/>
                  </a:cubicBezTo>
                  <a:lnTo>
                    <a:pt x="40023" y="62881"/>
                  </a:lnTo>
                  <a:cubicBezTo>
                    <a:pt x="40196" y="59302"/>
                    <a:pt x="40406" y="55435"/>
                    <a:pt x="40521" y="54765"/>
                  </a:cubicBezTo>
                  <a:cubicBezTo>
                    <a:pt x="40770" y="53502"/>
                    <a:pt x="40770" y="50727"/>
                    <a:pt x="40770" y="50727"/>
                  </a:cubicBezTo>
                  <a:cubicBezTo>
                    <a:pt x="40770" y="50727"/>
                    <a:pt x="41325" y="54976"/>
                    <a:pt x="41727" y="56584"/>
                  </a:cubicBezTo>
                  <a:cubicBezTo>
                    <a:pt x="41918" y="57330"/>
                    <a:pt x="42033" y="60125"/>
                    <a:pt x="42110" y="62881"/>
                  </a:cubicBezTo>
                  <a:lnTo>
                    <a:pt x="50857" y="62881"/>
                  </a:lnTo>
                  <a:cubicBezTo>
                    <a:pt x="50857" y="60220"/>
                    <a:pt x="50857" y="57617"/>
                    <a:pt x="50838" y="57062"/>
                  </a:cubicBezTo>
                  <a:cubicBezTo>
                    <a:pt x="50761" y="55856"/>
                    <a:pt x="50225" y="47492"/>
                    <a:pt x="49651" y="44716"/>
                  </a:cubicBezTo>
                  <a:cubicBezTo>
                    <a:pt x="49096" y="41941"/>
                    <a:pt x="48694" y="35854"/>
                    <a:pt x="47756" y="32696"/>
                  </a:cubicBezTo>
                  <a:cubicBezTo>
                    <a:pt x="46799" y="29538"/>
                    <a:pt x="45383" y="27566"/>
                    <a:pt x="40176" y="25901"/>
                  </a:cubicBezTo>
                  <a:cubicBezTo>
                    <a:pt x="34951" y="24255"/>
                    <a:pt x="32826" y="22743"/>
                    <a:pt x="31467" y="16982"/>
                  </a:cubicBezTo>
                  <a:cubicBezTo>
                    <a:pt x="30128" y="11220"/>
                    <a:pt x="31142" y="9881"/>
                    <a:pt x="31142" y="7335"/>
                  </a:cubicBezTo>
                  <a:cubicBezTo>
                    <a:pt x="31142" y="5162"/>
                    <a:pt x="25817" y="0"/>
                    <a:pt x="19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p:cNvSpPr/>
            <p:nvPr/>
          </p:nvSpPr>
          <p:spPr>
            <a:xfrm>
              <a:off x="3501100" y="2013625"/>
              <a:ext cx="620175" cy="557725"/>
            </a:xfrm>
            <a:custGeom>
              <a:avLst/>
              <a:gdLst/>
              <a:ahLst/>
              <a:cxnLst/>
              <a:rect l="l" t="t" r="r" b="b"/>
              <a:pathLst>
                <a:path w="24807" h="22309" extrusionOk="0">
                  <a:moveTo>
                    <a:pt x="12663" y="1"/>
                  </a:moveTo>
                  <a:cubicBezTo>
                    <a:pt x="9697" y="1"/>
                    <a:pt x="6353" y="960"/>
                    <a:pt x="4154" y="2383"/>
                  </a:cubicBezTo>
                  <a:cubicBezTo>
                    <a:pt x="1999" y="3780"/>
                    <a:pt x="650" y="3924"/>
                    <a:pt x="184" y="3924"/>
                  </a:cubicBezTo>
                  <a:cubicBezTo>
                    <a:pt x="62" y="3924"/>
                    <a:pt x="1" y="3914"/>
                    <a:pt x="1" y="3914"/>
                  </a:cubicBezTo>
                  <a:lnTo>
                    <a:pt x="1" y="3914"/>
                  </a:lnTo>
                  <a:cubicBezTo>
                    <a:pt x="1" y="3914"/>
                    <a:pt x="121" y="6928"/>
                    <a:pt x="3596" y="6928"/>
                  </a:cubicBezTo>
                  <a:cubicBezTo>
                    <a:pt x="3785" y="6928"/>
                    <a:pt x="3984" y="6919"/>
                    <a:pt x="4193" y="6900"/>
                  </a:cubicBezTo>
                  <a:cubicBezTo>
                    <a:pt x="4745" y="6849"/>
                    <a:pt x="5228" y="6829"/>
                    <a:pt x="5644" y="6829"/>
                  </a:cubicBezTo>
                  <a:cubicBezTo>
                    <a:pt x="7248" y="6829"/>
                    <a:pt x="7887" y="7130"/>
                    <a:pt x="7887" y="7130"/>
                  </a:cubicBezTo>
                  <a:cubicBezTo>
                    <a:pt x="7887" y="7130"/>
                    <a:pt x="7887" y="8642"/>
                    <a:pt x="8844" y="9905"/>
                  </a:cubicBezTo>
                  <a:cubicBezTo>
                    <a:pt x="9801" y="11188"/>
                    <a:pt x="10184" y="10633"/>
                    <a:pt x="10432" y="11666"/>
                  </a:cubicBezTo>
                  <a:cubicBezTo>
                    <a:pt x="10662" y="12681"/>
                    <a:pt x="10184" y="14346"/>
                    <a:pt x="10260" y="14882"/>
                  </a:cubicBezTo>
                  <a:cubicBezTo>
                    <a:pt x="10337" y="15437"/>
                    <a:pt x="11045" y="16222"/>
                    <a:pt x="11045" y="16222"/>
                  </a:cubicBezTo>
                  <a:cubicBezTo>
                    <a:pt x="11045" y="16222"/>
                    <a:pt x="11942" y="13963"/>
                    <a:pt x="12946" y="13963"/>
                  </a:cubicBezTo>
                  <a:cubicBezTo>
                    <a:pt x="13020" y="13963"/>
                    <a:pt x="13095" y="13975"/>
                    <a:pt x="13169" y="14001"/>
                  </a:cubicBezTo>
                  <a:cubicBezTo>
                    <a:pt x="14280" y="14403"/>
                    <a:pt x="13533" y="15112"/>
                    <a:pt x="13782" y="16375"/>
                  </a:cubicBezTo>
                  <a:cubicBezTo>
                    <a:pt x="14012" y="17638"/>
                    <a:pt x="15409" y="20720"/>
                    <a:pt x="15409" y="20720"/>
                  </a:cubicBezTo>
                  <a:lnTo>
                    <a:pt x="18012" y="22308"/>
                  </a:lnTo>
                  <a:cubicBezTo>
                    <a:pt x="18012" y="22308"/>
                    <a:pt x="19467" y="18978"/>
                    <a:pt x="21247" y="17217"/>
                  </a:cubicBezTo>
                  <a:cubicBezTo>
                    <a:pt x="23371" y="15073"/>
                    <a:pt x="24807" y="10843"/>
                    <a:pt x="23773" y="7034"/>
                  </a:cubicBezTo>
                  <a:cubicBezTo>
                    <a:pt x="22891" y="3800"/>
                    <a:pt x="20810" y="3563"/>
                    <a:pt x="20219" y="3563"/>
                  </a:cubicBezTo>
                  <a:cubicBezTo>
                    <a:pt x="20118" y="3563"/>
                    <a:pt x="20060" y="3570"/>
                    <a:pt x="20060" y="3570"/>
                  </a:cubicBezTo>
                  <a:cubicBezTo>
                    <a:pt x="20060" y="3570"/>
                    <a:pt x="19371" y="2058"/>
                    <a:pt x="16500" y="718"/>
                  </a:cubicBezTo>
                  <a:cubicBezTo>
                    <a:pt x="15420" y="221"/>
                    <a:pt x="14085" y="1"/>
                    <a:pt x="12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p:cNvSpPr/>
            <p:nvPr/>
          </p:nvSpPr>
          <p:spPr>
            <a:xfrm>
              <a:off x="3776725" y="2331450"/>
              <a:ext cx="104825" cy="170875"/>
            </a:xfrm>
            <a:custGeom>
              <a:avLst/>
              <a:gdLst/>
              <a:ahLst/>
              <a:cxnLst/>
              <a:rect l="l" t="t" r="r" b="b"/>
              <a:pathLst>
                <a:path w="4193" h="6835" extrusionOk="0">
                  <a:moveTo>
                    <a:pt x="2977" y="1"/>
                  </a:moveTo>
                  <a:cubicBezTo>
                    <a:pt x="2601" y="1"/>
                    <a:pt x="2159" y="141"/>
                    <a:pt x="1685" y="427"/>
                  </a:cubicBezTo>
                  <a:cubicBezTo>
                    <a:pt x="288" y="1269"/>
                    <a:pt x="154" y="3164"/>
                    <a:pt x="154" y="3164"/>
                  </a:cubicBezTo>
                  <a:cubicBezTo>
                    <a:pt x="154" y="3164"/>
                    <a:pt x="1" y="4715"/>
                    <a:pt x="116" y="5480"/>
                  </a:cubicBezTo>
                  <a:cubicBezTo>
                    <a:pt x="329" y="6532"/>
                    <a:pt x="1048" y="6834"/>
                    <a:pt x="1655" y="6834"/>
                  </a:cubicBezTo>
                  <a:cubicBezTo>
                    <a:pt x="1866" y="6834"/>
                    <a:pt x="2063" y="6798"/>
                    <a:pt x="2221" y="6743"/>
                  </a:cubicBezTo>
                  <a:cubicBezTo>
                    <a:pt x="2853" y="6533"/>
                    <a:pt x="3140" y="5691"/>
                    <a:pt x="3216" y="4715"/>
                  </a:cubicBezTo>
                  <a:cubicBezTo>
                    <a:pt x="3274" y="3738"/>
                    <a:pt x="4193" y="3088"/>
                    <a:pt x="4193" y="1556"/>
                  </a:cubicBezTo>
                  <a:cubicBezTo>
                    <a:pt x="4193" y="532"/>
                    <a:pt x="3708" y="1"/>
                    <a:pt x="2977" y="1"/>
                  </a:cubicBezTo>
                  <a:close/>
                </a:path>
              </a:pathLst>
            </a:custGeom>
            <a:solidFill>
              <a:srgbClr val="EFD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p:cNvSpPr/>
            <p:nvPr/>
          </p:nvSpPr>
          <p:spPr>
            <a:xfrm>
              <a:off x="3485225" y="2884000"/>
              <a:ext cx="300150" cy="582675"/>
            </a:xfrm>
            <a:custGeom>
              <a:avLst/>
              <a:gdLst/>
              <a:ahLst/>
              <a:cxnLst/>
              <a:rect l="l" t="t" r="r" b="b"/>
              <a:pathLst>
                <a:path w="12006" h="23307" extrusionOk="0">
                  <a:moveTo>
                    <a:pt x="7427" y="1"/>
                  </a:moveTo>
                  <a:cubicBezTo>
                    <a:pt x="5497" y="1"/>
                    <a:pt x="3283" y="4307"/>
                    <a:pt x="1784" y="7304"/>
                  </a:cubicBezTo>
                  <a:cubicBezTo>
                    <a:pt x="215" y="10443"/>
                    <a:pt x="138" y="18310"/>
                    <a:pt x="42" y="21506"/>
                  </a:cubicBezTo>
                  <a:cubicBezTo>
                    <a:pt x="0" y="22922"/>
                    <a:pt x="666" y="23306"/>
                    <a:pt x="1662" y="23306"/>
                  </a:cubicBezTo>
                  <a:cubicBezTo>
                    <a:pt x="2847" y="23306"/>
                    <a:pt x="4499" y="22761"/>
                    <a:pt x="5979" y="22761"/>
                  </a:cubicBezTo>
                  <a:cubicBezTo>
                    <a:pt x="6081" y="22761"/>
                    <a:pt x="6182" y="22764"/>
                    <a:pt x="6282" y="22770"/>
                  </a:cubicBezTo>
                  <a:cubicBezTo>
                    <a:pt x="6346" y="22774"/>
                    <a:pt x="6409" y="22775"/>
                    <a:pt x="6471" y="22775"/>
                  </a:cubicBezTo>
                  <a:cubicBezTo>
                    <a:pt x="9128" y="22775"/>
                    <a:pt x="10624" y="19248"/>
                    <a:pt x="11297" y="16836"/>
                  </a:cubicBezTo>
                  <a:cubicBezTo>
                    <a:pt x="12005" y="14386"/>
                    <a:pt x="11661" y="12434"/>
                    <a:pt x="11393" y="11170"/>
                  </a:cubicBezTo>
                  <a:cubicBezTo>
                    <a:pt x="11201" y="10060"/>
                    <a:pt x="11087" y="5983"/>
                    <a:pt x="10665" y="4280"/>
                  </a:cubicBezTo>
                  <a:cubicBezTo>
                    <a:pt x="10340" y="3036"/>
                    <a:pt x="9038" y="298"/>
                    <a:pt x="7699" y="31"/>
                  </a:cubicBezTo>
                  <a:cubicBezTo>
                    <a:pt x="7609" y="11"/>
                    <a:pt x="7518" y="1"/>
                    <a:pt x="7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p:cNvSpPr/>
            <p:nvPr/>
          </p:nvSpPr>
          <p:spPr>
            <a:xfrm>
              <a:off x="3839900" y="2893100"/>
              <a:ext cx="300150" cy="583175"/>
            </a:xfrm>
            <a:custGeom>
              <a:avLst/>
              <a:gdLst/>
              <a:ahLst/>
              <a:cxnLst/>
              <a:rect l="l" t="t" r="r" b="b"/>
              <a:pathLst>
                <a:path w="12006" h="23327" extrusionOk="0">
                  <a:moveTo>
                    <a:pt x="4620" y="1"/>
                  </a:moveTo>
                  <a:cubicBezTo>
                    <a:pt x="4528" y="1"/>
                    <a:pt x="4436" y="10"/>
                    <a:pt x="4345" y="30"/>
                  </a:cubicBezTo>
                  <a:cubicBezTo>
                    <a:pt x="2948" y="317"/>
                    <a:pt x="1819" y="1753"/>
                    <a:pt x="1302" y="4567"/>
                  </a:cubicBezTo>
                  <a:cubicBezTo>
                    <a:pt x="996" y="6213"/>
                    <a:pt x="842" y="10079"/>
                    <a:pt x="613" y="11189"/>
                  </a:cubicBezTo>
                  <a:cubicBezTo>
                    <a:pt x="345" y="12472"/>
                    <a:pt x="0" y="14405"/>
                    <a:pt x="708" y="16874"/>
                  </a:cubicBezTo>
                  <a:cubicBezTo>
                    <a:pt x="1383" y="19274"/>
                    <a:pt x="2885" y="22812"/>
                    <a:pt x="5554" y="22812"/>
                  </a:cubicBezTo>
                  <a:cubicBezTo>
                    <a:pt x="5610" y="22812"/>
                    <a:pt x="5667" y="22811"/>
                    <a:pt x="5723" y="22807"/>
                  </a:cubicBezTo>
                  <a:cubicBezTo>
                    <a:pt x="5836" y="22801"/>
                    <a:pt x="5950" y="22797"/>
                    <a:pt x="6065" y="22797"/>
                  </a:cubicBezTo>
                  <a:cubicBezTo>
                    <a:pt x="7533" y="22797"/>
                    <a:pt x="9163" y="23327"/>
                    <a:pt x="10337" y="23327"/>
                  </a:cubicBezTo>
                  <a:cubicBezTo>
                    <a:pt x="11336" y="23327"/>
                    <a:pt x="12005" y="22943"/>
                    <a:pt x="11963" y="21525"/>
                  </a:cubicBezTo>
                  <a:cubicBezTo>
                    <a:pt x="11867" y="18309"/>
                    <a:pt x="11810" y="10404"/>
                    <a:pt x="10260" y="7304"/>
                  </a:cubicBezTo>
                  <a:cubicBezTo>
                    <a:pt x="8761" y="4306"/>
                    <a:pt x="6565" y="1"/>
                    <a:pt x="4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p:cNvSpPr/>
            <p:nvPr/>
          </p:nvSpPr>
          <p:spPr>
            <a:xfrm>
              <a:off x="3498725" y="2414175"/>
              <a:ext cx="330200" cy="441900"/>
            </a:xfrm>
            <a:custGeom>
              <a:avLst/>
              <a:gdLst/>
              <a:ahLst/>
              <a:cxnLst/>
              <a:rect l="l" t="t" r="r" b="b"/>
              <a:pathLst>
                <a:path w="13208" h="17676" extrusionOk="0">
                  <a:moveTo>
                    <a:pt x="5200" y="0"/>
                  </a:moveTo>
                  <a:cubicBezTo>
                    <a:pt x="4605" y="0"/>
                    <a:pt x="3961" y="178"/>
                    <a:pt x="3292" y="525"/>
                  </a:cubicBezTo>
                  <a:cubicBezTo>
                    <a:pt x="1857" y="1214"/>
                    <a:pt x="613" y="2095"/>
                    <a:pt x="306" y="2477"/>
                  </a:cubicBezTo>
                  <a:cubicBezTo>
                    <a:pt x="0" y="2879"/>
                    <a:pt x="19" y="3224"/>
                    <a:pt x="555" y="3396"/>
                  </a:cubicBezTo>
                  <a:cubicBezTo>
                    <a:pt x="802" y="3469"/>
                    <a:pt x="1279" y="3516"/>
                    <a:pt x="1809" y="3516"/>
                  </a:cubicBezTo>
                  <a:cubicBezTo>
                    <a:pt x="2389" y="3516"/>
                    <a:pt x="3032" y="3460"/>
                    <a:pt x="3503" y="3320"/>
                  </a:cubicBezTo>
                  <a:cubicBezTo>
                    <a:pt x="4404" y="3057"/>
                    <a:pt x="4624" y="2573"/>
                    <a:pt x="5590" y="2573"/>
                  </a:cubicBezTo>
                  <a:cubicBezTo>
                    <a:pt x="5609" y="2573"/>
                    <a:pt x="5627" y="2573"/>
                    <a:pt x="5647" y="2573"/>
                  </a:cubicBezTo>
                  <a:cubicBezTo>
                    <a:pt x="6642" y="2611"/>
                    <a:pt x="8269" y="2726"/>
                    <a:pt x="9034" y="3339"/>
                  </a:cubicBezTo>
                  <a:cubicBezTo>
                    <a:pt x="9800" y="3951"/>
                    <a:pt x="10547" y="4985"/>
                    <a:pt x="10279" y="5349"/>
                  </a:cubicBezTo>
                  <a:cubicBezTo>
                    <a:pt x="10211" y="5456"/>
                    <a:pt x="10145" y="5506"/>
                    <a:pt x="10069" y="5506"/>
                  </a:cubicBezTo>
                  <a:cubicBezTo>
                    <a:pt x="9888" y="5506"/>
                    <a:pt x="9652" y="5216"/>
                    <a:pt x="9207" y="4717"/>
                  </a:cubicBezTo>
                  <a:cubicBezTo>
                    <a:pt x="8682" y="4126"/>
                    <a:pt x="8227" y="3620"/>
                    <a:pt x="7192" y="3620"/>
                  </a:cubicBezTo>
                  <a:cubicBezTo>
                    <a:pt x="7019" y="3620"/>
                    <a:pt x="6831" y="3634"/>
                    <a:pt x="6623" y="3664"/>
                  </a:cubicBezTo>
                  <a:cubicBezTo>
                    <a:pt x="5168" y="3894"/>
                    <a:pt x="2890" y="5195"/>
                    <a:pt x="2278" y="5329"/>
                  </a:cubicBezTo>
                  <a:cubicBezTo>
                    <a:pt x="1646" y="5444"/>
                    <a:pt x="1416" y="6229"/>
                    <a:pt x="2029" y="6286"/>
                  </a:cubicBezTo>
                  <a:cubicBezTo>
                    <a:pt x="2057" y="6288"/>
                    <a:pt x="2085" y="6289"/>
                    <a:pt x="2113" y="6289"/>
                  </a:cubicBezTo>
                  <a:cubicBezTo>
                    <a:pt x="2709" y="6289"/>
                    <a:pt x="3233" y="5905"/>
                    <a:pt x="4020" y="5521"/>
                  </a:cubicBezTo>
                  <a:cubicBezTo>
                    <a:pt x="4632" y="5192"/>
                    <a:pt x="6047" y="4619"/>
                    <a:pt x="6950" y="4619"/>
                  </a:cubicBezTo>
                  <a:cubicBezTo>
                    <a:pt x="7204" y="4619"/>
                    <a:pt x="7417" y="4665"/>
                    <a:pt x="7561" y="4774"/>
                  </a:cubicBezTo>
                  <a:cubicBezTo>
                    <a:pt x="8231" y="5272"/>
                    <a:pt x="8690" y="6574"/>
                    <a:pt x="9168" y="6784"/>
                  </a:cubicBezTo>
                  <a:cubicBezTo>
                    <a:pt x="9647" y="6995"/>
                    <a:pt x="10451" y="6822"/>
                    <a:pt x="10527" y="7531"/>
                  </a:cubicBezTo>
                  <a:cubicBezTo>
                    <a:pt x="10604" y="8220"/>
                    <a:pt x="10374" y="9272"/>
                    <a:pt x="10929" y="10229"/>
                  </a:cubicBezTo>
                  <a:cubicBezTo>
                    <a:pt x="11484" y="11186"/>
                    <a:pt x="11695" y="11608"/>
                    <a:pt x="11695" y="13809"/>
                  </a:cubicBezTo>
                  <a:cubicBezTo>
                    <a:pt x="11695" y="16010"/>
                    <a:pt x="11523" y="17675"/>
                    <a:pt x="11523" y="17675"/>
                  </a:cubicBezTo>
                  <a:lnTo>
                    <a:pt x="13207" y="17618"/>
                  </a:lnTo>
                  <a:cubicBezTo>
                    <a:pt x="13207" y="17618"/>
                    <a:pt x="13150" y="12354"/>
                    <a:pt x="13150" y="10746"/>
                  </a:cubicBezTo>
                  <a:cubicBezTo>
                    <a:pt x="13150" y="9158"/>
                    <a:pt x="12671" y="5483"/>
                    <a:pt x="11982" y="4315"/>
                  </a:cubicBezTo>
                  <a:cubicBezTo>
                    <a:pt x="11293" y="3147"/>
                    <a:pt x="10164" y="2190"/>
                    <a:pt x="8632" y="1693"/>
                  </a:cubicBezTo>
                  <a:cubicBezTo>
                    <a:pt x="7101" y="1176"/>
                    <a:pt x="6967" y="449"/>
                    <a:pt x="6125" y="161"/>
                  </a:cubicBezTo>
                  <a:cubicBezTo>
                    <a:pt x="5834" y="53"/>
                    <a:pt x="5524"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p:cNvSpPr/>
            <p:nvPr/>
          </p:nvSpPr>
          <p:spPr>
            <a:xfrm>
              <a:off x="4046625" y="3393900"/>
              <a:ext cx="500" cy="1450"/>
            </a:xfrm>
            <a:custGeom>
              <a:avLst/>
              <a:gdLst/>
              <a:ahLst/>
              <a:cxnLst/>
              <a:rect l="l" t="t" r="r" b="b"/>
              <a:pathLst>
                <a:path w="20" h="58" extrusionOk="0">
                  <a:moveTo>
                    <a:pt x="0" y="0"/>
                  </a:moveTo>
                  <a:cubicBezTo>
                    <a:pt x="19" y="38"/>
                    <a:pt x="19" y="58"/>
                    <a:pt x="19" y="58"/>
                  </a:cubicBezTo>
                  <a:cubicBezTo>
                    <a:pt x="19" y="58"/>
                    <a:pt x="19" y="38"/>
                    <a:pt x="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p:cNvSpPr/>
            <p:nvPr/>
          </p:nvSpPr>
          <p:spPr>
            <a:xfrm>
              <a:off x="3911200" y="3365650"/>
              <a:ext cx="975" cy="4400"/>
            </a:xfrm>
            <a:custGeom>
              <a:avLst/>
              <a:gdLst/>
              <a:ahLst/>
              <a:cxnLst/>
              <a:rect l="l" t="t" r="r" b="b"/>
              <a:pathLst>
                <a:path w="39" h="176" extrusionOk="0">
                  <a:moveTo>
                    <a:pt x="39" y="1"/>
                  </a:moveTo>
                  <a:lnTo>
                    <a:pt x="39" y="1"/>
                  </a:lnTo>
                  <a:cubicBezTo>
                    <a:pt x="0" y="39"/>
                    <a:pt x="0" y="97"/>
                    <a:pt x="0" y="116"/>
                  </a:cubicBezTo>
                  <a:cubicBezTo>
                    <a:pt x="0" y="156"/>
                    <a:pt x="5" y="175"/>
                    <a:pt x="11" y="175"/>
                  </a:cubicBezTo>
                  <a:cubicBezTo>
                    <a:pt x="23" y="175"/>
                    <a:pt x="39" y="112"/>
                    <a:pt x="39"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p:cNvSpPr/>
            <p:nvPr/>
          </p:nvSpPr>
          <p:spPr>
            <a:xfrm>
              <a:off x="3492500" y="2834500"/>
              <a:ext cx="630225" cy="568025"/>
            </a:xfrm>
            <a:custGeom>
              <a:avLst/>
              <a:gdLst/>
              <a:ahLst/>
              <a:cxnLst/>
              <a:rect l="l" t="t" r="r" b="b"/>
              <a:pathLst>
                <a:path w="25209" h="22721" extrusionOk="0">
                  <a:moveTo>
                    <a:pt x="3551" y="22448"/>
                  </a:moveTo>
                  <a:cubicBezTo>
                    <a:pt x="3527" y="22488"/>
                    <a:pt x="3512" y="22521"/>
                    <a:pt x="3503" y="22548"/>
                  </a:cubicBezTo>
                  <a:cubicBezTo>
                    <a:pt x="3516" y="22523"/>
                    <a:pt x="3532" y="22489"/>
                    <a:pt x="3551" y="22448"/>
                  </a:cubicBezTo>
                  <a:close/>
                  <a:moveTo>
                    <a:pt x="12824" y="1"/>
                  </a:moveTo>
                  <a:cubicBezTo>
                    <a:pt x="12786" y="1"/>
                    <a:pt x="12729" y="1"/>
                    <a:pt x="12633" y="20"/>
                  </a:cubicBezTo>
                  <a:cubicBezTo>
                    <a:pt x="12576" y="20"/>
                    <a:pt x="12250" y="116"/>
                    <a:pt x="12212" y="116"/>
                  </a:cubicBezTo>
                  <a:lnTo>
                    <a:pt x="12212" y="135"/>
                  </a:lnTo>
                  <a:lnTo>
                    <a:pt x="11733" y="192"/>
                  </a:lnTo>
                  <a:lnTo>
                    <a:pt x="11733" y="7657"/>
                  </a:lnTo>
                  <a:cubicBezTo>
                    <a:pt x="11733" y="8997"/>
                    <a:pt x="11810" y="9705"/>
                    <a:pt x="10910" y="10203"/>
                  </a:cubicBezTo>
                  <a:cubicBezTo>
                    <a:pt x="10030" y="10719"/>
                    <a:pt x="9169" y="12117"/>
                    <a:pt x="8977" y="12155"/>
                  </a:cubicBezTo>
                  <a:cubicBezTo>
                    <a:pt x="8786" y="12155"/>
                    <a:pt x="8518" y="11830"/>
                    <a:pt x="8384" y="11332"/>
                  </a:cubicBezTo>
                  <a:cubicBezTo>
                    <a:pt x="8269" y="10815"/>
                    <a:pt x="8671" y="10203"/>
                    <a:pt x="8862" y="9916"/>
                  </a:cubicBezTo>
                  <a:cubicBezTo>
                    <a:pt x="9054" y="9629"/>
                    <a:pt x="8499" y="9035"/>
                    <a:pt x="8499" y="9035"/>
                  </a:cubicBezTo>
                  <a:lnTo>
                    <a:pt x="8499" y="9035"/>
                  </a:lnTo>
                  <a:cubicBezTo>
                    <a:pt x="8499" y="9035"/>
                    <a:pt x="8767" y="9629"/>
                    <a:pt x="8288" y="10298"/>
                  </a:cubicBezTo>
                  <a:cubicBezTo>
                    <a:pt x="7944" y="10739"/>
                    <a:pt x="7982" y="11504"/>
                    <a:pt x="8020" y="11983"/>
                  </a:cubicBezTo>
                  <a:cubicBezTo>
                    <a:pt x="7829" y="11887"/>
                    <a:pt x="7618" y="11772"/>
                    <a:pt x="7350" y="11447"/>
                  </a:cubicBezTo>
                  <a:cubicBezTo>
                    <a:pt x="6776" y="10758"/>
                    <a:pt x="6891" y="10107"/>
                    <a:pt x="7140" y="9437"/>
                  </a:cubicBezTo>
                  <a:cubicBezTo>
                    <a:pt x="7350" y="8748"/>
                    <a:pt x="7331" y="7982"/>
                    <a:pt x="7810" y="7504"/>
                  </a:cubicBezTo>
                  <a:cubicBezTo>
                    <a:pt x="8288" y="7045"/>
                    <a:pt x="8594" y="6643"/>
                    <a:pt x="8594" y="6643"/>
                  </a:cubicBezTo>
                  <a:lnTo>
                    <a:pt x="8594" y="6643"/>
                  </a:lnTo>
                  <a:cubicBezTo>
                    <a:pt x="8594" y="6643"/>
                    <a:pt x="7733" y="7025"/>
                    <a:pt x="7446" y="7485"/>
                  </a:cubicBezTo>
                  <a:cubicBezTo>
                    <a:pt x="7159" y="7944"/>
                    <a:pt x="7044" y="8136"/>
                    <a:pt x="7044" y="8136"/>
                  </a:cubicBezTo>
                  <a:cubicBezTo>
                    <a:pt x="7044" y="8136"/>
                    <a:pt x="7121" y="7523"/>
                    <a:pt x="6967" y="6987"/>
                  </a:cubicBezTo>
                  <a:cubicBezTo>
                    <a:pt x="6853" y="6432"/>
                    <a:pt x="6853" y="5953"/>
                    <a:pt x="6853" y="5953"/>
                  </a:cubicBezTo>
                  <a:cubicBezTo>
                    <a:pt x="6853" y="5953"/>
                    <a:pt x="6546" y="6719"/>
                    <a:pt x="6738" y="7332"/>
                  </a:cubicBezTo>
                  <a:cubicBezTo>
                    <a:pt x="6929" y="7963"/>
                    <a:pt x="6757" y="8557"/>
                    <a:pt x="6642" y="9016"/>
                  </a:cubicBezTo>
                  <a:cubicBezTo>
                    <a:pt x="6508" y="9475"/>
                    <a:pt x="6412" y="10241"/>
                    <a:pt x="6278" y="10241"/>
                  </a:cubicBezTo>
                  <a:cubicBezTo>
                    <a:pt x="6163" y="10241"/>
                    <a:pt x="5589" y="9150"/>
                    <a:pt x="5647" y="8557"/>
                  </a:cubicBezTo>
                  <a:cubicBezTo>
                    <a:pt x="5723" y="7963"/>
                    <a:pt x="6029" y="7083"/>
                    <a:pt x="6030" y="7083"/>
                  </a:cubicBezTo>
                  <a:lnTo>
                    <a:pt x="6030" y="7083"/>
                  </a:lnTo>
                  <a:cubicBezTo>
                    <a:pt x="6029" y="7083"/>
                    <a:pt x="5417" y="7523"/>
                    <a:pt x="5360" y="8097"/>
                  </a:cubicBezTo>
                  <a:cubicBezTo>
                    <a:pt x="5360" y="8097"/>
                    <a:pt x="5149" y="7198"/>
                    <a:pt x="4651" y="6834"/>
                  </a:cubicBezTo>
                  <a:cubicBezTo>
                    <a:pt x="4154" y="6451"/>
                    <a:pt x="3790" y="6126"/>
                    <a:pt x="3790" y="6126"/>
                  </a:cubicBezTo>
                  <a:lnTo>
                    <a:pt x="3790" y="6126"/>
                  </a:lnTo>
                  <a:cubicBezTo>
                    <a:pt x="3790" y="6126"/>
                    <a:pt x="4249" y="6834"/>
                    <a:pt x="4651" y="7293"/>
                  </a:cubicBezTo>
                  <a:cubicBezTo>
                    <a:pt x="5053" y="7753"/>
                    <a:pt x="4862" y="8518"/>
                    <a:pt x="5149" y="9227"/>
                  </a:cubicBezTo>
                  <a:cubicBezTo>
                    <a:pt x="5436" y="9954"/>
                    <a:pt x="5455" y="10260"/>
                    <a:pt x="5455" y="10260"/>
                  </a:cubicBezTo>
                  <a:cubicBezTo>
                    <a:pt x="5455" y="10260"/>
                    <a:pt x="5111" y="9667"/>
                    <a:pt x="4575" y="9341"/>
                  </a:cubicBezTo>
                  <a:cubicBezTo>
                    <a:pt x="4020" y="9035"/>
                    <a:pt x="2852" y="8748"/>
                    <a:pt x="2852" y="8748"/>
                  </a:cubicBezTo>
                  <a:lnTo>
                    <a:pt x="2852" y="8748"/>
                  </a:lnTo>
                  <a:cubicBezTo>
                    <a:pt x="2852" y="8748"/>
                    <a:pt x="4001" y="9341"/>
                    <a:pt x="4441" y="9686"/>
                  </a:cubicBezTo>
                  <a:cubicBezTo>
                    <a:pt x="4881" y="10011"/>
                    <a:pt x="5015" y="10279"/>
                    <a:pt x="5015" y="10279"/>
                  </a:cubicBezTo>
                  <a:cubicBezTo>
                    <a:pt x="5015" y="10279"/>
                    <a:pt x="4367" y="10222"/>
                    <a:pt x="3776" y="10222"/>
                  </a:cubicBezTo>
                  <a:cubicBezTo>
                    <a:pt x="3530" y="10222"/>
                    <a:pt x="3295" y="10232"/>
                    <a:pt x="3120" y="10260"/>
                  </a:cubicBezTo>
                  <a:cubicBezTo>
                    <a:pt x="2527" y="10356"/>
                    <a:pt x="1972" y="10452"/>
                    <a:pt x="1972" y="10452"/>
                  </a:cubicBezTo>
                  <a:cubicBezTo>
                    <a:pt x="1972" y="10452"/>
                    <a:pt x="2852" y="10586"/>
                    <a:pt x="3905" y="10662"/>
                  </a:cubicBezTo>
                  <a:cubicBezTo>
                    <a:pt x="4958" y="10739"/>
                    <a:pt x="5781" y="10586"/>
                    <a:pt x="6278" y="11160"/>
                  </a:cubicBezTo>
                  <a:cubicBezTo>
                    <a:pt x="6776" y="11715"/>
                    <a:pt x="7255" y="12308"/>
                    <a:pt x="7522" y="12748"/>
                  </a:cubicBezTo>
                  <a:cubicBezTo>
                    <a:pt x="7561" y="12844"/>
                    <a:pt x="7618" y="12959"/>
                    <a:pt x="7637" y="13055"/>
                  </a:cubicBezTo>
                  <a:cubicBezTo>
                    <a:pt x="7618" y="13055"/>
                    <a:pt x="7599" y="13074"/>
                    <a:pt x="7561" y="13074"/>
                  </a:cubicBezTo>
                  <a:cubicBezTo>
                    <a:pt x="7446" y="13099"/>
                    <a:pt x="7352" y="13111"/>
                    <a:pt x="7268" y="13111"/>
                  </a:cubicBezTo>
                  <a:cubicBezTo>
                    <a:pt x="7027" y="13111"/>
                    <a:pt x="6862" y="13014"/>
                    <a:pt x="6508" y="12844"/>
                  </a:cubicBezTo>
                  <a:cubicBezTo>
                    <a:pt x="6030" y="12595"/>
                    <a:pt x="5991" y="12270"/>
                    <a:pt x="5608" y="11830"/>
                  </a:cubicBezTo>
                  <a:cubicBezTo>
                    <a:pt x="5374" y="11572"/>
                    <a:pt x="5069" y="11522"/>
                    <a:pt x="4867" y="11522"/>
                  </a:cubicBezTo>
                  <a:cubicBezTo>
                    <a:pt x="4738" y="11522"/>
                    <a:pt x="4651" y="11543"/>
                    <a:pt x="4651" y="11543"/>
                  </a:cubicBezTo>
                  <a:cubicBezTo>
                    <a:pt x="4651" y="11543"/>
                    <a:pt x="5436" y="11983"/>
                    <a:pt x="5742" y="12653"/>
                  </a:cubicBezTo>
                  <a:cubicBezTo>
                    <a:pt x="5736" y="12654"/>
                    <a:pt x="5728" y="12654"/>
                    <a:pt x="5719" y="12654"/>
                  </a:cubicBezTo>
                  <a:cubicBezTo>
                    <a:pt x="5422" y="12654"/>
                    <a:pt x="4180" y="12015"/>
                    <a:pt x="3771" y="11791"/>
                  </a:cubicBezTo>
                  <a:cubicBezTo>
                    <a:pt x="3312" y="11581"/>
                    <a:pt x="2680" y="10854"/>
                    <a:pt x="2680" y="10853"/>
                  </a:cubicBezTo>
                  <a:lnTo>
                    <a:pt x="2680" y="10853"/>
                  </a:lnTo>
                  <a:cubicBezTo>
                    <a:pt x="2680" y="10854"/>
                    <a:pt x="2757" y="11102"/>
                    <a:pt x="2948" y="11581"/>
                  </a:cubicBezTo>
                  <a:cubicBezTo>
                    <a:pt x="3139" y="12021"/>
                    <a:pt x="3580" y="12212"/>
                    <a:pt x="3580" y="12212"/>
                  </a:cubicBezTo>
                  <a:cubicBezTo>
                    <a:pt x="3580" y="12212"/>
                    <a:pt x="2967" y="12346"/>
                    <a:pt x="2584" y="12538"/>
                  </a:cubicBezTo>
                  <a:cubicBezTo>
                    <a:pt x="2201" y="12729"/>
                    <a:pt x="1436" y="13074"/>
                    <a:pt x="1436" y="13074"/>
                  </a:cubicBezTo>
                  <a:cubicBezTo>
                    <a:pt x="1436" y="13074"/>
                    <a:pt x="3318" y="12576"/>
                    <a:pt x="4038" y="12576"/>
                  </a:cubicBezTo>
                  <a:cubicBezTo>
                    <a:pt x="4052" y="12576"/>
                    <a:pt x="4065" y="12576"/>
                    <a:pt x="4077" y="12576"/>
                  </a:cubicBezTo>
                  <a:cubicBezTo>
                    <a:pt x="4632" y="12595"/>
                    <a:pt x="5302" y="12825"/>
                    <a:pt x="5781" y="13112"/>
                  </a:cubicBezTo>
                  <a:cubicBezTo>
                    <a:pt x="5340" y="13208"/>
                    <a:pt x="4766" y="13399"/>
                    <a:pt x="4537" y="13610"/>
                  </a:cubicBezTo>
                  <a:cubicBezTo>
                    <a:pt x="4115" y="13993"/>
                    <a:pt x="3541" y="14548"/>
                    <a:pt x="3101" y="14777"/>
                  </a:cubicBezTo>
                  <a:cubicBezTo>
                    <a:pt x="2642" y="15026"/>
                    <a:pt x="2010" y="15064"/>
                    <a:pt x="1627" y="15064"/>
                  </a:cubicBezTo>
                  <a:cubicBezTo>
                    <a:pt x="1244" y="15064"/>
                    <a:pt x="536" y="15218"/>
                    <a:pt x="536" y="15218"/>
                  </a:cubicBezTo>
                  <a:cubicBezTo>
                    <a:pt x="536" y="15218"/>
                    <a:pt x="919" y="15275"/>
                    <a:pt x="1321" y="15352"/>
                  </a:cubicBezTo>
                  <a:cubicBezTo>
                    <a:pt x="1455" y="15383"/>
                    <a:pt x="1608" y="15394"/>
                    <a:pt x="1753" y="15394"/>
                  </a:cubicBezTo>
                  <a:cubicBezTo>
                    <a:pt x="2042" y="15394"/>
                    <a:pt x="2297" y="15352"/>
                    <a:pt x="2297" y="15352"/>
                  </a:cubicBezTo>
                  <a:lnTo>
                    <a:pt x="2297" y="15352"/>
                  </a:lnTo>
                  <a:cubicBezTo>
                    <a:pt x="2297" y="15352"/>
                    <a:pt x="2106" y="15753"/>
                    <a:pt x="1723" y="16213"/>
                  </a:cubicBezTo>
                  <a:cubicBezTo>
                    <a:pt x="1340" y="16672"/>
                    <a:pt x="1417" y="16978"/>
                    <a:pt x="1417" y="16978"/>
                  </a:cubicBezTo>
                  <a:cubicBezTo>
                    <a:pt x="1417" y="16978"/>
                    <a:pt x="2469" y="15505"/>
                    <a:pt x="3101" y="15275"/>
                  </a:cubicBezTo>
                  <a:cubicBezTo>
                    <a:pt x="3713" y="15064"/>
                    <a:pt x="4173" y="14375"/>
                    <a:pt x="4671" y="13916"/>
                  </a:cubicBezTo>
                  <a:cubicBezTo>
                    <a:pt x="5034" y="13610"/>
                    <a:pt x="5742" y="13533"/>
                    <a:pt x="6278" y="13437"/>
                  </a:cubicBezTo>
                  <a:cubicBezTo>
                    <a:pt x="6412" y="13533"/>
                    <a:pt x="6565" y="13610"/>
                    <a:pt x="6699" y="13686"/>
                  </a:cubicBezTo>
                  <a:cubicBezTo>
                    <a:pt x="6642" y="13782"/>
                    <a:pt x="6546" y="13897"/>
                    <a:pt x="6451" y="14088"/>
                  </a:cubicBezTo>
                  <a:cubicBezTo>
                    <a:pt x="6221" y="14548"/>
                    <a:pt x="6317" y="14950"/>
                    <a:pt x="5876" y="15237"/>
                  </a:cubicBezTo>
                  <a:cubicBezTo>
                    <a:pt x="5607" y="15405"/>
                    <a:pt x="5331" y="15435"/>
                    <a:pt x="5041" y="15435"/>
                  </a:cubicBezTo>
                  <a:cubicBezTo>
                    <a:pt x="4879" y="15435"/>
                    <a:pt x="4712" y="15426"/>
                    <a:pt x="4540" y="15426"/>
                  </a:cubicBezTo>
                  <a:cubicBezTo>
                    <a:pt x="4495" y="15426"/>
                    <a:pt x="4449" y="15426"/>
                    <a:pt x="4403" y="15428"/>
                  </a:cubicBezTo>
                  <a:cubicBezTo>
                    <a:pt x="3886" y="15447"/>
                    <a:pt x="3522" y="15696"/>
                    <a:pt x="3522" y="15696"/>
                  </a:cubicBezTo>
                  <a:cubicBezTo>
                    <a:pt x="3522" y="15696"/>
                    <a:pt x="3598" y="15691"/>
                    <a:pt x="3720" y="15691"/>
                  </a:cubicBezTo>
                  <a:cubicBezTo>
                    <a:pt x="3935" y="15691"/>
                    <a:pt x="4291" y="15706"/>
                    <a:pt x="4632" y="15792"/>
                  </a:cubicBezTo>
                  <a:cubicBezTo>
                    <a:pt x="4961" y="15877"/>
                    <a:pt x="5197" y="15893"/>
                    <a:pt x="5325" y="15893"/>
                  </a:cubicBezTo>
                  <a:cubicBezTo>
                    <a:pt x="5398" y="15893"/>
                    <a:pt x="5436" y="15887"/>
                    <a:pt x="5436" y="15887"/>
                  </a:cubicBezTo>
                  <a:lnTo>
                    <a:pt x="5436" y="15887"/>
                  </a:lnTo>
                  <a:cubicBezTo>
                    <a:pt x="5436" y="15887"/>
                    <a:pt x="5226" y="16136"/>
                    <a:pt x="5053" y="16500"/>
                  </a:cubicBezTo>
                  <a:cubicBezTo>
                    <a:pt x="4269" y="16672"/>
                    <a:pt x="3426" y="17285"/>
                    <a:pt x="3063" y="17495"/>
                  </a:cubicBezTo>
                  <a:cubicBezTo>
                    <a:pt x="2680" y="17706"/>
                    <a:pt x="2335" y="18012"/>
                    <a:pt x="1531" y="18031"/>
                  </a:cubicBezTo>
                  <a:cubicBezTo>
                    <a:pt x="747" y="18069"/>
                    <a:pt x="0" y="18548"/>
                    <a:pt x="0" y="18548"/>
                  </a:cubicBezTo>
                  <a:cubicBezTo>
                    <a:pt x="0" y="18548"/>
                    <a:pt x="969" y="18348"/>
                    <a:pt x="1598" y="18348"/>
                  </a:cubicBezTo>
                  <a:cubicBezTo>
                    <a:pt x="1670" y="18348"/>
                    <a:pt x="1738" y="18351"/>
                    <a:pt x="1799" y="18357"/>
                  </a:cubicBezTo>
                  <a:cubicBezTo>
                    <a:pt x="1865" y="18363"/>
                    <a:pt x="1928" y="18366"/>
                    <a:pt x="1987" y="18366"/>
                  </a:cubicBezTo>
                  <a:cubicBezTo>
                    <a:pt x="2461" y="18366"/>
                    <a:pt x="2718" y="18184"/>
                    <a:pt x="2718" y="18184"/>
                  </a:cubicBezTo>
                  <a:lnTo>
                    <a:pt x="2718" y="18184"/>
                  </a:lnTo>
                  <a:cubicBezTo>
                    <a:pt x="2718" y="18184"/>
                    <a:pt x="2278" y="18873"/>
                    <a:pt x="2259" y="19352"/>
                  </a:cubicBezTo>
                  <a:cubicBezTo>
                    <a:pt x="2240" y="19830"/>
                    <a:pt x="2087" y="20309"/>
                    <a:pt x="2087" y="20309"/>
                  </a:cubicBezTo>
                  <a:cubicBezTo>
                    <a:pt x="2087" y="20309"/>
                    <a:pt x="2393" y="19926"/>
                    <a:pt x="2680" y="19065"/>
                  </a:cubicBezTo>
                  <a:cubicBezTo>
                    <a:pt x="2948" y="18203"/>
                    <a:pt x="3101" y="18012"/>
                    <a:pt x="3503" y="17610"/>
                  </a:cubicBezTo>
                  <a:cubicBezTo>
                    <a:pt x="3809" y="17285"/>
                    <a:pt x="4441" y="17266"/>
                    <a:pt x="4824" y="17093"/>
                  </a:cubicBezTo>
                  <a:lnTo>
                    <a:pt x="4824" y="17093"/>
                  </a:lnTo>
                  <a:cubicBezTo>
                    <a:pt x="4690" y="17668"/>
                    <a:pt x="4651" y="18299"/>
                    <a:pt x="4498" y="19007"/>
                  </a:cubicBezTo>
                  <a:cubicBezTo>
                    <a:pt x="4479" y="19103"/>
                    <a:pt x="4460" y="19199"/>
                    <a:pt x="4460" y="19294"/>
                  </a:cubicBezTo>
                  <a:cubicBezTo>
                    <a:pt x="4211" y="19582"/>
                    <a:pt x="3426" y="20519"/>
                    <a:pt x="3063" y="20807"/>
                  </a:cubicBezTo>
                  <a:cubicBezTo>
                    <a:pt x="2661" y="21151"/>
                    <a:pt x="2355" y="22108"/>
                    <a:pt x="2355" y="22108"/>
                  </a:cubicBezTo>
                  <a:cubicBezTo>
                    <a:pt x="2355" y="22108"/>
                    <a:pt x="2948" y="21209"/>
                    <a:pt x="3580" y="20902"/>
                  </a:cubicBezTo>
                  <a:cubicBezTo>
                    <a:pt x="3828" y="20768"/>
                    <a:pt x="4020" y="20577"/>
                    <a:pt x="4192" y="20385"/>
                  </a:cubicBezTo>
                  <a:lnTo>
                    <a:pt x="4192" y="20385"/>
                  </a:lnTo>
                  <a:cubicBezTo>
                    <a:pt x="4077" y="20692"/>
                    <a:pt x="4364" y="21170"/>
                    <a:pt x="4154" y="21438"/>
                  </a:cubicBezTo>
                  <a:cubicBezTo>
                    <a:pt x="3835" y="21853"/>
                    <a:pt x="3649" y="22241"/>
                    <a:pt x="3551" y="22448"/>
                  </a:cubicBezTo>
                  <a:lnTo>
                    <a:pt x="3551" y="22448"/>
                  </a:lnTo>
                  <a:cubicBezTo>
                    <a:pt x="3628" y="22317"/>
                    <a:pt x="3794" y="22114"/>
                    <a:pt x="4115" y="21821"/>
                  </a:cubicBezTo>
                  <a:cubicBezTo>
                    <a:pt x="4747" y="21266"/>
                    <a:pt x="4498" y="20481"/>
                    <a:pt x="4690" y="19639"/>
                  </a:cubicBezTo>
                  <a:cubicBezTo>
                    <a:pt x="4881" y="18797"/>
                    <a:pt x="5111" y="17897"/>
                    <a:pt x="5111" y="17897"/>
                  </a:cubicBezTo>
                  <a:cubicBezTo>
                    <a:pt x="5111" y="17897"/>
                    <a:pt x="5742" y="18510"/>
                    <a:pt x="6087" y="18873"/>
                  </a:cubicBezTo>
                  <a:cubicBezTo>
                    <a:pt x="6412" y="19237"/>
                    <a:pt x="6680" y="19926"/>
                    <a:pt x="6853" y="20577"/>
                  </a:cubicBezTo>
                  <a:cubicBezTo>
                    <a:pt x="7025" y="21247"/>
                    <a:pt x="7159" y="21381"/>
                    <a:pt x="7159" y="21381"/>
                  </a:cubicBezTo>
                  <a:cubicBezTo>
                    <a:pt x="7159" y="21381"/>
                    <a:pt x="6948" y="19677"/>
                    <a:pt x="6508" y="18893"/>
                  </a:cubicBezTo>
                  <a:cubicBezTo>
                    <a:pt x="6068" y="18108"/>
                    <a:pt x="5168" y="17763"/>
                    <a:pt x="5398" y="16787"/>
                  </a:cubicBezTo>
                  <a:cubicBezTo>
                    <a:pt x="5608" y="15811"/>
                    <a:pt x="6833" y="15409"/>
                    <a:pt x="6929" y="15045"/>
                  </a:cubicBezTo>
                  <a:cubicBezTo>
                    <a:pt x="7025" y="14682"/>
                    <a:pt x="6795" y="14069"/>
                    <a:pt x="7446" y="14012"/>
                  </a:cubicBezTo>
                  <a:lnTo>
                    <a:pt x="7446" y="14012"/>
                  </a:lnTo>
                  <a:cubicBezTo>
                    <a:pt x="7446" y="14222"/>
                    <a:pt x="7408" y="14509"/>
                    <a:pt x="7274" y="14873"/>
                  </a:cubicBezTo>
                  <a:cubicBezTo>
                    <a:pt x="6967" y="15753"/>
                    <a:pt x="6872" y="16136"/>
                    <a:pt x="6872" y="16577"/>
                  </a:cubicBezTo>
                  <a:cubicBezTo>
                    <a:pt x="6872" y="16998"/>
                    <a:pt x="7274" y="18682"/>
                    <a:pt x="7695" y="19582"/>
                  </a:cubicBezTo>
                  <a:cubicBezTo>
                    <a:pt x="8039" y="20347"/>
                    <a:pt x="8326" y="20960"/>
                    <a:pt x="8422" y="21266"/>
                  </a:cubicBezTo>
                  <a:cubicBezTo>
                    <a:pt x="8403" y="21055"/>
                    <a:pt x="8365" y="20711"/>
                    <a:pt x="8288" y="20309"/>
                  </a:cubicBezTo>
                  <a:cubicBezTo>
                    <a:pt x="8173" y="19582"/>
                    <a:pt x="7790" y="18567"/>
                    <a:pt x="7561" y="17706"/>
                  </a:cubicBezTo>
                  <a:cubicBezTo>
                    <a:pt x="7350" y="16845"/>
                    <a:pt x="7503" y="16002"/>
                    <a:pt x="7503" y="16002"/>
                  </a:cubicBezTo>
                  <a:lnTo>
                    <a:pt x="7503" y="16002"/>
                  </a:lnTo>
                  <a:cubicBezTo>
                    <a:pt x="7695" y="16462"/>
                    <a:pt x="8843" y="17457"/>
                    <a:pt x="9073" y="18242"/>
                  </a:cubicBezTo>
                  <a:cubicBezTo>
                    <a:pt x="9341" y="19007"/>
                    <a:pt x="9800" y="19926"/>
                    <a:pt x="9800" y="19926"/>
                  </a:cubicBezTo>
                  <a:cubicBezTo>
                    <a:pt x="9800" y="19926"/>
                    <a:pt x="9724" y="19275"/>
                    <a:pt x="9666" y="18682"/>
                  </a:cubicBezTo>
                  <a:cubicBezTo>
                    <a:pt x="9609" y="18089"/>
                    <a:pt x="8901" y="16940"/>
                    <a:pt x="8575" y="16500"/>
                  </a:cubicBezTo>
                  <a:cubicBezTo>
                    <a:pt x="8212" y="16079"/>
                    <a:pt x="7944" y="15275"/>
                    <a:pt x="7944" y="15275"/>
                  </a:cubicBezTo>
                  <a:lnTo>
                    <a:pt x="7944" y="15275"/>
                  </a:lnTo>
                  <a:cubicBezTo>
                    <a:pt x="7944" y="15275"/>
                    <a:pt x="8403" y="15505"/>
                    <a:pt x="8709" y="15715"/>
                  </a:cubicBezTo>
                  <a:cubicBezTo>
                    <a:pt x="9035" y="15926"/>
                    <a:pt x="9705" y="16021"/>
                    <a:pt x="9705" y="16021"/>
                  </a:cubicBezTo>
                  <a:cubicBezTo>
                    <a:pt x="9322" y="15734"/>
                    <a:pt x="8422" y="15332"/>
                    <a:pt x="8403" y="14796"/>
                  </a:cubicBezTo>
                  <a:cubicBezTo>
                    <a:pt x="8384" y="14414"/>
                    <a:pt x="8575" y="14107"/>
                    <a:pt x="8709" y="13686"/>
                  </a:cubicBezTo>
                  <a:cubicBezTo>
                    <a:pt x="9245" y="13399"/>
                    <a:pt x="9800" y="12940"/>
                    <a:pt x="10317" y="12308"/>
                  </a:cubicBezTo>
                  <a:cubicBezTo>
                    <a:pt x="11083" y="11389"/>
                    <a:pt x="12155" y="10662"/>
                    <a:pt x="12595" y="10394"/>
                  </a:cubicBezTo>
                  <a:cubicBezTo>
                    <a:pt x="13016" y="10662"/>
                    <a:pt x="14107" y="11389"/>
                    <a:pt x="14872" y="12308"/>
                  </a:cubicBezTo>
                  <a:cubicBezTo>
                    <a:pt x="15370" y="12940"/>
                    <a:pt x="15925" y="13399"/>
                    <a:pt x="16461" y="13686"/>
                  </a:cubicBezTo>
                  <a:cubicBezTo>
                    <a:pt x="16614" y="14107"/>
                    <a:pt x="16806" y="14414"/>
                    <a:pt x="16787" y="14796"/>
                  </a:cubicBezTo>
                  <a:cubicBezTo>
                    <a:pt x="16748" y="15332"/>
                    <a:pt x="15868" y="15734"/>
                    <a:pt x="15485" y="16021"/>
                  </a:cubicBezTo>
                  <a:cubicBezTo>
                    <a:pt x="15485" y="16021"/>
                    <a:pt x="16155" y="15926"/>
                    <a:pt x="16461" y="15715"/>
                  </a:cubicBezTo>
                  <a:cubicBezTo>
                    <a:pt x="16786" y="15505"/>
                    <a:pt x="17227" y="15275"/>
                    <a:pt x="17227" y="15275"/>
                  </a:cubicBezTo>
                  <a:lnTo>
                    <a:pt x="17227" y="15275"/>
                  </a:lnTo>
                  <a:cubicBezTo>
                    <a:pt x="17227" y="15275"/>
                    <a:pt x="16940" y="16041"/>
                    <a:pt x="16614" y="16500"/>
                  </a:cubicBezTo>
                  <a:cubicBezTo>
                    <a:pt x="16251" y="16940"/>
                    <a:pt x="15562" y="18089"/>
                    <a:pt x="15504" y="18682"/>
                  </a:cubicBezTo>
                  <a:cubicBezTo>
                    <a:pt x="15447" y="19275"/>
                    <a:pt x="15389" y="19926"/>
                    <a:pt x="15389" y="19926"/>
                  </a:cubicBezTo>
                  <a:cubicBezTo>
                    <a:pt x="15389" y="19926"/>
                    <a:pt x="15868" y="19007"/>
                    <a:pt x="16117" y="18242"/>
                  </a:cubicBezTo>
                  <a:cubicBezTo>
                    <a:pt x="16365" y="17476"/>
                    <a:pt x="17495" y="16481"/>
                    <a:pt x="17686" y="16002"/>
                  </a:cubicBezTo>
                  <a:lnTo>
                    <a:pt x="17686" y="16002"/>
                  </a:lnTo>
                  <a:cubicBezTo>
                    <a:pt x="17686" y="16002"/>
                    <a:pt x="17858" y="16845"/>
                    <a:pt x="17610" y="17706"/>
                  </a:cubicBezTo>
                  <a:cubicBezTo>
                    <a:pt x="17399" y="18567"/>
                    <a:pt x="17016" y="19582"/>
                    <a:pt x="16901" y="20309"/>
                  </a:cubicBezTo>
                  <a:cubicBezTo>
                    <a:pt x="16825" y="20711"/>
                    <a:pt x="16787" y="21055"/>
                    <a:pt x="16748" y="21266"/>
                  </a:cubicBezTo>
                  <a:cubicBezTo>
                    <a:pt x="16825" y="20979"/>
                    <a:pt x="17131" y="20347"/>
                    <a:pt x="17495" y="19582"/>
                  </a:cubicBezTo>
                  <a:cubicBezTo>
                    <a:pt x="17897" y="18682"/>
                    <a:pt x="18318" y="16998"/>
                    <a:pt x="18318" y="16577"/>
                  </a:cubicBezTo>
                  <a:cubicBezTo>
                    <a:pt x="18318" y="16136"/>
                    <a:pt x="18222" y="15734"/>
                    <a:pt x="17897" y="14873"/>
                  </a:cubicBezTo>
                  <a:cubicBezTo>
                    <a:pt x="17782" y="14509"/>
                    <a:pt x="17744" y="14222"/>
                    <a:pt x="17744" y="14012"/>
                  </a:cubicBezTo>
                  <a:lnTo>
                    <a:pt x="17744" y="14012"/>
                  </a:lnTo>
                  <a:cubicBezTo>
                    <a:pt x="18375" y="14088"/>
                    <a:pt x="18165" y="14701"/>
                    <a:pt x="18260" y="15045"/>
                  </a:cubicBezTo>
                  <a:cubicBezTo>
                    <a:pt x="18356" y="15428"/>
                    <a:pt x="19581" y="15811"/>
                    <a:pt x="19792" y="16787"/>
                  </a:cubicBezTo>
                  <a:cubicBezTo>
                    <a:pt x="20002" y="17763"/>
                    <a:pt x="19122" y="18108"/>
                    <a:pt x="18662" y="18893"/>
                  </a:cubicBezTo>
                  <a:cubicBezTo>
                    <a:pt x="18222" y="19677"/>
                    <a:pt x="18031" y="21381"/>
                    <a:pt x="18031" y="21381"/>
                  </a:cubicBezTo>
                  <a:cubicBezTo>
                    <a:pt x="18031" y="21381"/>
                    <a:pt x="18184" y="21247"/>
                    <a:pt x="18337" y="20577"/>
                  </a:cubicBezTo>
                  <a:cubicBezTo>
                    <a:pt x="18509" y="19907"/>
                    <a:pt x="18739" y="19237"/>
                    <a:pt x="19103" y="18873"/>
                  </a:cubicBezTo>
                  <a:cubicBezTo>
                    <a:pt x="19428" y="18510"/>
                    <a:pt x="20079" y="17897"/>
                    <a:pt x="20079" y="17897"/>
                  </a:cubicBezTo>
                  <a:cubicBezTo>
                    <a:pt x="20079" y="17897"/>
                    <a:pt x="20289" y="18797"/>
                    <a:pt x="20481" y="19639"/>
                  </a:cubicBezTo>
                  <a:cubicBezTo>
                    <a:pt x="20672" y="20481"/>
                    <a:pt x="20519" y="21438"/>
                    <a:pt x="21131" y="21974"/>
                  </a:cubicBezTo>
                  <a:cubicBezTo>
                    <a:pt x="21572" y="22357"/>
                    <a:pt x="21706" y="22606"/>
                    <a:pt x="21763" y="22721"/>
                  </a:cubicBezTo>
                  <a:cubicBezTo>
                    <a:pt x="21687" y="22548"/>
                    <a:pt x="21514" y="22108"/>
                    <a:pt x="21112" y="21591"/>
                  </a:cubicBezTo>
                  <a:cubicBezTo>
                    <a:pt x="20902" y="21343"/>
                    <a:pt x="21112" y="20692"/>
                    <a:pt x="21017" y="20385"/>
                  </a:cubicBezTo>
                  <a:lnTo>
                    <a:pt x="21017" y="20385"/>
                  </a:lnTo>
                  <a:cubicBezTo>
                    <a:pt x="21189" y="20577"/>
                    <a:pt x="21399" y="20768"/>
                    <a:pt x="21629" y="20902"/>
                  </a:cubicBezTo>
                  <a:cubicBezTo>
                    <a:pt x="22242" y="21247"/>
                    <a:pt x="22854" y="22108"/>
                    <a:pt x="22854" y="22108"/>
                  </a:cubicBezTo>
                  <a:cubicBezTo>
                    <a:pt x="22854" y="22108"/>
                    <a:pt x="22548" y="21151"/>
                    <a:pt x="22146" y="20807"/>
                  </a:cubicBezTo>
                  <a:cubicBezTo>
                    <a:pt x="21782" y="20519"/>
                    <a:pt x="20997" y="19582"/>
                    <a:pt x="20749" y="19294"/>
                  </a:cubicBezTo>
                  <a:cubicBezTo>
                    <a:pt x="20729" y="19199"/>
                    <a:pt x="20710" y="19103"/>
                    <a:pt x="20710" y="19007"/>
                  </a:cubicBezTo>
                  <a:cubicBezTo>
                    <a:pt x="20557" y="18299"/>
                    <a:pt x="20519" y="17668"/>
                    <a:pt x="20385" y="17093"/>
                  </a:cubicBezTo>
                  <a:lnTo>
                    <a:pt x="20385" y="17093"/>
                  </a:lnTo>
                  <a:cubicBezTo>
                    <a:pt x="20806" y="17266"/>
                    <a:pt x="21419" y="17285"/>
                    <a:pt x="21706" y="17610"/>
                  </a:cubicBezTo>
                  <a:cubicBezTo>
                    <a:pt x="22146" y="18012"/>
                    <a:pt x="22261" y="18223"/>
                    <a:pt x="22529" y="19065"/>
                  </a:cubicBezTo>
                  <a:cubicBezTo>
                    <a:pt x="22778" y="19926"/>
                    <a:pt x="23122" y="20309"/>
                    <a:pt x="23122" y="20309"/>
                  </a:cubicBezTo>
                  <a:cubicBezTo>
                    <a:pt x="23122" y="20309"/>
                    <a:pt x="22969" y="19830"/>
                    <a:pt x="22950" y="19352"/>
                  </a:cubicBezTo>
                  <a:cubicBezTo>
                    <a:pt x="22931" y="18873"/>
                    <a:pt x="22491" y="18184"/>
                    <a:pt x="22490" y="18184"/>
                  </a:cubicBezTo>
                  <a:lnTo>
                    <a:pt x="22490" y="18184"/>
                  </a:lnTo>
                  <a:cubicBezTo>
                    <a:pt x="22491" y="18184"/>
                    <a:pt x="22730" y="18353"/>
                    <a:pt x="23171" y="18353"/>
                  </a:cubicBezTo>
                  <a:cubicBezTo>
                    <a:pt x="23245" y="18353"/>
                    <a:pt x="23324" y="18348"/>
                    <a:pt x="23409" y="18337"/>
                  </a:cubicBezTo>
                  <a:cubicBezTo>
                    <a:pt x="23471" y="18332"/>
                    <a:pt x="23538" y="18329"/>
                    <a:pt x="23611" y="18329"/>
                  </a:cubicBezTo>
                  <a:cubicBezTo>
                    <a:pt x="24239" y="18329"/>
                    <a:pt x="25208" y="18529"/>
                    <a:pt x="25208" y="18529"/>
                  </a:cubicBezTo>
                  <a:cubicBezTo>
                    <a:pt x="25208" y="18529"/>
                    <a:pt x="24538" y="18069"/>
                    <a:pt x="23735" y="18031"/>
                  </a:cubicBezTo>
                  <a:cubicBezTo>
                    <a:pt x="22950" y="18012"/>
                    <a:pt x="22586" y="17706"/>
                    <a:pt x="22203" y="17495"/>
                  </a:cubicBezTo>
                  <a:cubicBezTo>
                    <a:pt x="21859" y="17285"/>
                    <a:pt x="21017" y="16672"/>
                    <a:pt x="20232" y="16500"/>
                  </a:cubicBezTo>
                  <a:cubicBezTo>
                    <a:pt x="20060" y="16136"/>
                    <a:pt x="19849" y="15887"/>
                    <a:pt x="19849" y="15887"/>
                  </a:cubicBezTo>
                  <a:lnTo>
                    <a:pt x="19849" y="15887"/>
                  </a:lnTo>
                  <a:cubicBezTo>
                    <a:pt x="19849" y="15887"/>
                    <a:pt x="19867" y="15889"/>
                    <a:pt x="19902" y="15889"/>
                  </a:cubicBezTo>
                  <a:cubicBezTo>
                    <a:pt x="20007" y="15889"/>
                    <a:pt x="20265" y="15878"/>
                    <a:pt x="20653" y="15792"/>
                  </a:cubicBezTo>
                  <a:cubicBezTo>
                    <a:pt x="20959" y="15704"/>
                    <a:pt x="21278" y="15685"/>
                    <a:pt x="21495" y="15685"/>
                  </a:cubicBezTo>
                  <a:cubicBezTo>
                    <a:pt x="21658" y="15685"/>
                    <a:pt x="21763" y="15696"/>
                    <a:pt x="21763" y="15696"/>
                  </a:cubicBezTo>
                  <a:cubicBezTo>
                    <a:pt x="21763" y="15696"/>
                    <a:pt x="21399" y="15447"/>
                    <a:pt x="20863" y="15428"/>
                  </a:cubicBezTo>
                  <a:cubicBezTo>
                    <a:pt x="20819" y="15426"/>
                    <a:pt x="20775" y="15426"/>
                    <a:pt x="20730" y="15426"/>
                  </a:cubicBezTo>
                  <a:cubicBezTo>
                    <a:pt x="20563" y="15426"/>
                    <a:pt x="20400" y="15435"/>
                    <a:pt x="20240" y="15435"/>
                  </a:cubicBezTo>
                  <a:cubicBezTo>
                    <a:pt x="19954" y="15435"/>
                    <a:pt x="19678" y="15405"/>
                    <a:pt x="19409" y="15237"/>
                  </a:cubicBezTo>
                  <a:cubicBezTo>
                    <a:pt x="18949" y="14950"/>
                    <a:pt x="19045" y="14548"/>
                    <a:pt x="18835" y="14088"/>
                  </a:cubicBezTo>
                  <a:cubicBezTo>
                    <a:pt x="18739" y="13897"/>
                    <a:pt x="18643" y="13782"/>
                    <a:pt x="18567" y="13686"/>
                  </a:cubicBezTo>
                  <a:cubicBezTo>
                    <a:pt x="18720" y="13610"/>
                    <a:pt x="18854" y="13533"/>
                    <a:pt x="19007" y="13437"/>
                  </a:cubicBezTo>
                  <a:cubicBezTo>
                    <a:pt x="19524" y="13514"/>
                    <a:pt x="20270" y="13591"/>
                    <a:pt x="20596" y="13916"/>
                  </a:cubicBezTo>
                  <a:cubicBezTo>
                    <a:pt x="21112" y="14375"/>
                    <a:pt x="21553" y="15064"/>
                    <a:pt x="22184" y="15275"/>
                  </a:cubicBezTo>
                  <a:cubicBezTo>
                    <a:pt x="22816" y="15505"/>
                    <a:pt x="23849" y="16978"/>
                    <a:pt x="23849" y="16978"/>
                  </a:cubicBezTo>
                  <a:cubicBezTo>
                    <a:pt x="23849" y="16978"/>
                    <a:pt x="23926" y="16672"/>
                    <a:pt x="23543" y="16213"/>
                  </a:cubicBezTo>
                  <a:cubicBezTo>
                    <a:pt x="23160" y="15773"/>
                    <a:pt x="22969" y="15352"/>
                    <a:pt x="22969" y="15352"/>
                  </a:cubicBezTo>
                  <a:lnTo>
                    <a:pt x="22969" y="15352"/>
                  </a:lnTo>
                  <a:cubicBezTo>
                    <a:pt x="22969" y="15352"/>
                    <a:pt x="23224" y="15394"/>
                    <a:pt x="23519" y="15394"/>
                  </a:cubicBezTo>
                  <a:cubicBezTo>
                    <a:pt x="23667" y="15394"/>
                    <a:pt x="23824" y="15383"/>
                    <a:pt x="23964" y="15352"/>
                  </a:cubicBezTo>
                  <a:cubicBezTo>
                    <a:pt x="24366" y="15256"/>
                    <a:pt x="24749" y="15218"/>
                    <a:pt x="24749" y="15218"/>
                  </a:cubicBezTo>
                  <a:cubicBezTo>
                    <a:pt x="24749" y="15218"/>
                    <a:pt x="24022" y="15064"/>
                    <a:pt x="23639" y="15064"/>
                  </a:cubicBezTo>
                  <a:cubicBezTo>
                    <a:pt x="23256" y="15064"/>
                    <a:pt x="22644" y="15045"/>
                    <a:pt x="22184" y="14777"/>
                  </a:cubicBezTo>
                  <a:cubicBezTo>
                    <a:pt x="21725" y="14548"/>
                    <a:pt x="21170" y="13973"/>
                    <a:pt x="20749" y="13610"/>
                  </a:cubicBezTo>
                  <a:cubicBezTo>
                    <a:pt x="20500" y="13399"/>
                    <a:pt x="19945" y="13208"/>
                    <a:pt x="19504" y="13112"/>
                  </a:cubicBezTo>
                  <a:cubicBezTo>
                    <a:pt x="19983" y="12825"/>
                    <a:pt x="20653" y="12595"/>
                    <a:pt x="21208" y="12576"/>
                  </a:cubicBezTo>
                  <a:cubicBezTo>
                    <a:pt x="21221" y="12576"/>
                    <a:pt x="21233" y="12576"/>
                    <a:pt x="21247" y="12576"/>
                  </a:cubicBezTo>
                  <a:cubicBezTo>
                    <a:pt x="21967" y="12576"/>
                    <a:pt x="23830" y="13074"/>
                    <a:pt x="23830" y="13074"/>
                  </a:cubicBezTo>
                  <a:cubicBezTo>
                    <a:pt x="23830" y="13074"/>
                    <a:pt x="23065" y="12691"/>
                    <a:pt x="22682" y="12538"/>
                  </a:cubicBezTo>
                  <a:cubicBezTo>
                    <a:pt x="22299" y="12346"/>
                    <a:pt x="21706" y="12212"/>
                    <a:pt x="21706" y="12212"/>
                  </a:cubicBezTo>
                  <a:cubicBezTo>
                    <a:pt x="21706" y="12212"/>
                    <a:pt x="22165" y="12021"/>
                    <a:pt x="22337" y="11581"/>
                  </a:cubicBezTo>
                  <a:cubicBezTo>
                    <a:pt x="22510" y="11122"/>
                    <a:pt x="22586" y="10854"/>
                    <a:pt x="22586" y="10853"/>
                  </a:cubicBezTo>
                  <a:lnTo>
                    <a:pt x="22586" y="10853"/>
                  </a:lnTo>
                  <a:cubicBezTo>
                    <a:pt x="22586" y="10854"/>
                    <a:pt x="21974" y="11581"/>
                    <a:pt x="21514" y="11791"/>
                  </a:cubicBezTo>
                  <a:cubicBezTo>
                    <a:pt x="21061" y="11999"/>
                    <a:pt x="19808" y="12653"/>
                    <a:pt x="19535" y="12653"/>
                  </a:cubicBezTo>
                  <a:cubicBezTo>
                    <a:pt x="19531" y="12653"/>
                    <a:pt x="19527" y="12653"/>
                    <a:pt x="19524" y="12653"/>
                  </a:cubicBezTo>
                  <a:cubicBezTo>
                    <a:pt x="19849" y="11983"/>
                    <a:pt x="20634" y="11543"/>
                    <a:pt x="20634" y="11543"/>
                  </a:cubicBezTo>
                  <a:cubicBezTo>
                    <a:pt x="20634" y="11543"/>
                    <a:pt x="20560" y="11527"/>
                    <a:pt x="20448" y="11527"/>
                  </a:cubicBezTo>
                  <a:cubicBezTo>
                    <a:pt x="20250" y="11527"/>
                    <a:pt x="19933" y="11574"/>
                    <a:pt x="19677" y="11830"/>
                  </a:cubicBezTo>
                  <a:cubicBezTo>
                    <a:pt x="19294" y="12270"/>
                    <a:pt x="19237" y="12595"/>
                    <a:pt x="18758" y="12844"/>
                  </a:cubicBezTo>
                  <a:cubicBezTo>
                    <a:pt x="18404" y="13014"/>
                    <a:pt x="18249" y="13111"/>
                    <a:pt x="18006" y="13111"/>
                  </a:cubicBezTo>
                  <a:cubicBezTo>
                    <a:pt x="17921" y="13111"/>
                    <a:pt x="17825" y="13099"/>
                    <a:pt x="17705" y="13074"/>
                  </a:cubicBezTo>
                  <a:cubicBezTo>
                    <a:pt x="17686" y="13074"/>
                    <a:pt x="17667" y="13055"/>
                    <a:pt x="17648" y="13055"/>
                  </a:cubicBezTo>
                  <a:cubicBezTo>
                    <a:pt x="17667" y="12959"/>
                    <a:pt x="17705" y="12844"/>
                    <a:pt x="17763" y="12748"/>
                  </a:cubicBezTo>
                  <a:cubicBezTo>
                    <a:pt x="18031" y="12308"/>
                    <a:pt x="18471" y="11715"/>
                    <a:pt x="19007" y="11160"/>
                  </a:cubicBezTo>
                  <a:cubicBezTo>
                    <a:pt x="19504" y="10624"/>
                    <a:pt x="20347" y="10739"/>
                    <a:pt x="21380" y="10662"/>
                  </a:cubicBezTo>
                  <a:cubicBezTo>
                    <a:pt x="22433" y="10586"/>
                    <a:pt x="23313" y="10452"/>
                    <a:pt x="23313" y="10452"/>
                  </a:cubicBezTo>
                  <a:cubicBezTo>
                    <a:pt x="23313" y="10452"/>
                    <a:pt x="22758" y="10356"/>
                    <a:pt x="22165" y="10260"/>
                  </a:cubicBezTo>
                  <a:cubicBezTo>
                    <a:pt x="21991" y="10232"/>
                    <a:pt x="21755" y="10222"/>
                    <a:pt x="21509" y="10222"/>
                  </a:cubicBezTo>
                  <a:cubicBezTo>
                    <a:pt x="20919" y="10222"/>
                    <a:pt x="20270" y="10279"/>
                    <a:pt x="20270" y="10279"/>
                  </a:cubicBezTo>
                  <a:cubicBezTo>
                    <a:pt x="20270" y="10279"/>
                    <a:pt x="20385" y="10050"/>
                    <a:pt x="20844" y="9686"/>
                  </a:cubicBezTo>
                  <a:cubicBezTo>
                    <a:pt x="21304" y="9341"/>
                    <a:pt x="22433" y="8748"/>
                    <a:pt x="22433" y="8748"/>
                  </a:cubicBezTo>
                  <a:lnTo>
                    <a:pt x="22433" y="8748"/>
                  </a:lnTo>
                  <a:cubicBezTo>
                    <a:pt x="22433" y="8748"/>
                    <a:pt x="21246" y="9035"/>
                    <a:pt x="20710" y="9341"/>
                  </a:cubicBezTo>
                  <a:cubicBezTo>
                    <a:pt x="20155" y="9667"/>
                    <a:pt x="19811" y="10260"/>
                    <a:pt x="19811" y="10260"/>
                  </a:cubicBezTo>
                  <a:cubicBezTo>
                    <a:pt x="19811" y="10260"/>
                    <a:pt x="19849" y="9954"/>
                    <a:pt x="20136" y="9227"/>
                  </a:cubicBezTo>
                  <a:cubicBezTo>
                    <a:pt x="20423" y="8518"/>
                    <a:pt x="20232" y="7772"/>
                    <a:pt x="20634" y="7293"/>
                  </a:cubicBezTo>
                  <a:cubicBezTo>
                    <a:pt x="21036" y="6834"/>
                    <a:pt x="21495" y="6126"/>
                    <a:pt x="21495" y="6126"/>
                  </a:cubicBezTo>
                  <a:lnTo>
                    <a:pt x="21495" y="6126"/>
                  </a:lnTo>
                  <a:cubicBezTo>
                    <a:pt x="21495" y="6126"/>
                    <a:pt x="21131" y="6451"/>
                    <a:pt x="20634" y="6834"/>
                  </a:cubicBezTo>
                  <a:cubicBezTo>
                    <a:pt x="20136" y="7217"/>
                    <a:pt x="19906" y="8097"/>
                    <a:pt x="19906" y="8097"/>
                  </a:cubicBezTo>
                  <a:cubicBezTo>
                    <a:pt x="19887" y="7561"/>
                    <a:pt x="19237" y="7083"/>
                    <a:pt x="19237" y="7083"/>
                  </a:cubicBezTo>
                  <a:lnTo>
                    <a:pt x="19237" y="7083"/>
                  </a:lnTo>
                  <a:cubicBezTo>
                    <a:pt x="19237" y="7083"/>
                    <a:pt x="19562" y="7982"/>
                    <a:pt x="19619" y="8557"/>
                  </a:cubicBezTo>
                  <a:cubicBezTo>
                    <a:pt x="19696" y="9150"/>
                    <a:pt x="19122" y="10241"/>
                    <a:pt x="19007" y="10241"/>
                  </a:cubicBezTo>
                  <a:cubicBezTo>
                    <a:pt x="18892" y="10241"/>
                    <a:pt x="18796" y="9494"/>
                    <a:pt x="18643" y="9016"/>
                  </a:cubicBezTo>
                  <a:cubicBezTo>
                    <a:pt x="18528" y="8557"/>
                    <a:pt x="18356" y="7963"/>
                    <a:pt x="18547" y="7332"/>
                  </a:cubicBezTo>
                  <a:cubicBezTo>
                    <a:pt x="18739" y="6719"/>
                    <a:pt x="18433" y="5953"/>
                    <a:pt x="18433" y="5953"/>
                  </a:cubicBezTo>
                  <a:cubicBezTo>
                    <a:pt x="18433" y="5953"/>
                    <a:pt x="18433" y="6413"/>
                    <a:pt x="18318" y="6987"/>
                  </a:cubicBezTo>
                  <a:cubicBezTo>
                    <a:pt x="18184" y="7523"/>
                    <a:pt x="18241" y="8136"/>
                    <a:pt x="18241" y="8136"/>
                  </a:cubicBezTo>
                  <a:cubicBezTo>
                    <a:pt x="18241" y="8136"/>
                    <a:pt x="18126" y="7944"/>
                    <a:pt x="17839" y="7485"/>
                  </a:cubicBezTo>
                  <a:cubicBezTo>
                    <a:pt x="17552" y="7025"/>
                    <a:pt x="16691" y="6643"/>
                    <a:pt x="16691" y="6643"/>
                  </a:cubicBezTo>
                  <a:lnTo>
                    <a:pt x="16691" y="6643"/>
                  </a:lnTo>
                  <a:cubicBezTo>
                    <a:pt x="16691" y="6643"/>
                    <a:pt x="16997" y="7045"/>
                    <a:pt x="17476" y="7504"/>
                  </a:cubicBezTo>
                  <a:cubicBezTo>
                    <a:pt x="17954" y="7963"/>
                    <a:pt x="17935" y="8748"/>
                    <a:pt x="18146" y="9437"/>
                  </a:cubicBezTo>
                  <a:cubicBezTo>
                    <a:pt x="18356" y="10145"/>
                    <a:pt x="18509" y="10777"/>
                    <a:pt x="17935" y="11447"/>
                  </a:cubicBezTo>
                  <a:cubicBezTo>
                    <a:pt x="17667" y="11772"/>
                    <a:pt x="17456" y="11887"/>
                    <a:pt x="17265" y="11983"/>
                  </a:cubicBezTo>
                  <a:cubicBezTo>
                    <a:pt x="17303" y="11504"/>
                    <a:pt x="17322" y="10739"/>
                    <a:pt x="16997" y="10298"/>
                  </a:cubicBezTo>
                  <a:cubicBezTo>
                    <a:pt x="16499" y="9667"/>
                    <a:pt x="16786" y="9035"/>
                    <a:pt x="16787" y="9035"/>
                  </a:cubicBezTo>
                  <a:lnTo>
                    <a:pt x="16787" y="9035"/>
                  </a:lnTo>
                  <a:cubicBezTo>
                    <a:pt x="16786" y="9035"/>
                    <a:pt x="16231" y="9609"/>
                    <a:pt x="16423" y="9916"/>
                  </a:cubicBezTo>
                  <a:cubicBezTo>
                    <a:pt x="16614" y="10203"/>
                    <a:pt x="17016" y="10834"/>
                    <a:pt x="16901" y="11332"/>
                  </a:cubicBezTo>
                  <a:cubicBezTo>
                    <a:pt x="16790" y="11852"/>
                    <a:pt x="16534" y="12156"/>
                    <a:pt x="16327" y="12156"/>
                  </a:cubicBezTo>
                  <a:cubicBezTo>
                    <a:pt x="16320" y="12156"/>
                    <a:pt x="16314" y="12156"/>
                    <a:pt x="16308" y="12155"/>
                  </a:cubicBezTo>
                  <a:cubicBezTo>
                    <a:pt x="16117" y="12155"/>
                    <a:pt x="15217" y="10662"/>
                    <a:pt x="14317" y="10164"/>
                  </a:cubicBezTo>
                  <a:cubicBezTo>
                    <a:pt x="13437" y="9667"/>
                    <a:pt x="13494" y="8939"/>
                    <a:pt x="13494" y="7600"/>
                  </a:cubicBezTo>
                  <a:lnTo>
                    <a:pt x="13494" y="135"/>
                  </a:lnTo>
                  <a:cubicBezTo>
                    <a:pt x="13494" y="135"/>
                    <a:pt x="13054" y="39"/>
                    <a:pt x="12824" y="20"/>
                  </a:cubicBezTo>
                  <a:lnTo>
                    <a:pt x="128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p:cNvSpPr/>
            <p:nvPr/>
          </p:nvSpPr>
          <p:spPr>
            <a:xfrm>
              <a:off x="3570000" y="3393900"/>
              <a:ext cx="525" cy="1450"/>
            </a:xfrm>
            <a:custGeom>
              <a:avLst/>
              <a:gdLst/>
              <a:ahLst/>
              <a:cxnLst/>
              <a:rect l="l" t="t" r="r" b="b"/>
              <a:pathLst>
                <a:path w="21" h="58" extrusionOk="0">
                  <a:moveTo>
                    <a:pt x="20" y="0"/>
                  </a:moveTo>
                  <a:lnTo>
                    <a:pt x="20" y="0"/>
                  </a:lnTo>
                  <a:cubicBezTo>
                    <a:pt x="1" y="38"/>
                    <a:pt x="1" y="58"/>
                    <a:pt x="1" y="58"/>
                  </a:cubicBezTo>
                  <a:cubicBezTo>
                    <a:pt x="1" y="58"/>
                    <a:pt x="20" y="38"/>
                    <a:pt x="2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p:cNvSpPr/>
            <p:nvPr/>
          </p:nvSpPr>
          <p:spPr>
            <a:xfrm>
              <a:off x="3704950" y="3366125"/>
              <a:ext cx="500" cy="4075"/>
            </a:xfrm>
            <a:custGeom>
              <a:avLst/>
              <a:gdLst/>
              <a:ahLst/>
              <a:cxnLst/>
              <a:rect l="l" t="t" r="r" b="b"/>
              <a:pathLst>
                <a:path w="20" h="163" extrusionOk="0">
                  <a:moveTo>
                    <a:pt x="1" y="1"/>
                  </a:moveTo>
                  <a:cubicBezTo>
                    <a:pt x="1" y="103"/>
                    <a:pt x="9" y="163"/>
                    <a:pt x="15" y="163"/>
                  </a:cubicBezTo>
                  <a:cubicBezTo>
                    <a:pt x="18" y="163"/>
                    <a:pt x="20" y="148"/>
                    <a:pt x="20" y="116"/>
                  </a:cubicBezTo>
                  <a:cubicBezTo>
                    <a:pt x="20" y="97"/>
                    <a:pt x="20" y="58"/>
                    <a:pt x="1"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p:cNvSpPr/>
            <p:nvPr/>
          </p:nvSpPr>
          <p:spPr>
            <a:xfrm>
              <a:off x="3781050" y="2846475"/>
              <a:ext cx="54575" cy="14375"/>
            </a:xfrm>
            <a:custGeom>
              <a:avLst/>
              <a:gdLst/>
              <a:ahLst/>
              <a:cxnLst/>
              <a:rect l="l" t="t" r="r" b="b"/>
              <a:pathLst>
                <a:path w="2183" h="575" extrusionOk="0">
                  <a:moveTo>
                    <a:pt x="0" y="0"/>
                  </a:moveTo>
                  <a:lnTo>
                    <a:pt x="0" y="574"/>
                  </a:lnTo>
                  <a:lnTo>
                    <a:pt x="2182" y="574"/>
                  </a:lnTo>
                  <a:lnTo>
                    <a:pt x="2182"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p:cNvSpPr/>
            <p:nvPr/>
          </p:nvSpPr>
          <p:spPr>
            <a:xfrm>
              <a:off x="3782000" y="2903425"/>
              <a:ext cx="52175" cy="12925"/>
            </a:xfrm>
            <a:custGeom>
              <a:avLst/>
              <a:gdLst/>
              <a:ahLst/>
              <a:cxnLst/>
              <a:rect l="l" t="t" r="r" b="b"/>
              <a:pathLst>
                <a:path w="2087" h="517" extrusionOk="0">
                  <a:moveTo>
                    <a:pt x="0" y="0"/>
                  </a:moveTo>
                  <a:lnTo>
                    <a:pt x="0" y="517"/>
                  </a:lnTo>
                  <a:lnTo>
                    <a:pt x="2087" y="517"/>
                  </a:lnTo>
                  <a:lnTo>
                    <a:pt x="2087"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p:cNvSpPr/>
            <p:nvPr/>
          </p:nvSpPr>
          <p:spPr>
            <a:xfrm>
              <a:off x="3783425" y="2955100"/>
              <a:ext cx="49800" cy="11500"/>
            </a:xfrm>
            <a:custGeom>
              <a:avLst/>
              <a:gdLst/>
              <a:ahLst/>
              <a:cxnLst/>
              <a:rect l="l" t="t" r="r" b="b"/>
              <a:pathLst>
                <a:path w="1992" h="460" extrusionOk="0">
                  <a:moveTo>
                    <a:pt x="1" y="0"/>
                  </a:moveTo>
                  <a:lnTo>
                    <a:pt x="1" y="460"/>
                  </a:lnTo>
                  <a:lnTo>
                    <a:pt x="1991" y="460"/>
                  </a:lnTo>
                  <a:lnTo>
                    <a:pt x="1991"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p:cNvSpPr/>
            <p:nvPr/>
          </p:nvSpPr>
          <p:spPr>
            <a:xfrm>
              <a:off x="3784375" y="3002475"/>
              <a:ext cx="47900" cy="11025"/>
            </a:xfrm>
            <a:custGeom>
              <a:avLst/>
              <a:gdLst/>
              <a:ahLst/>
              <a:cxnLst/>
              <a:rect l="l" t="t" r="r" b="b"/>
              <a:pathLst>
                <a:path w="1916" h="441" extrusionOk="0">
                  <a:moveTo>
                    <a:pt x="1" y="0"/>
                  </a:moveTo>
                  <a:lnTo>
                    <a:pt x="1" y="440"/>
                  </a:lnTo>
                  <a:lnTo>
                    <a:pt x="1896" y="440"/>
                  </a:lnTo>
                  <a:lnTo>
                    <a:pt x="1915"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p:cNvSpPr/>
            <p:nvPr/>
          </p:nvSpPr>
          <p:spPr>
            <a:xfrm>
              <a:off x="3785350" y="3045525"/>
              <a:ext cx="45950" cy="10075"/>
            </a:xfrm>
            <a:custGeom>
              <a:avLst/>
              <a:gdLst/>
              <a:ahLst/>
              <a:cxnLst/>
              <a:rect l="l" t="t" r="r" b="b"/>
              <a:pathLst>
                <a:path w="1838" h="403" extrusionOk="0">
                  <a:moveTo>
                    <a:pt x="0" y="1"/>
                  </a:moveTo>
                  <a:lnTo>
                    <a:pt x="19" y="403"/>
                  </a:lnTo>
                  <a:lnTo>
                    <a:pt x="1819" y="403"/>
                  </a:lnTo>
                  <a:lnTo>
                    <a:pt x="1838" y="1"/>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2" name="Google Shape;1172;p38"/>
          <p:cNvGrpSpPr/>
          <p:nvPr/>
        </p:nvGrpSpPr>
        <p:grpSpPr>
          <a:xfrm rot="-3625297">
            <a:off x="97710" y="3121229"/>
            <a:ext cx="1143407" cy="1365753"/>
            <a:chOff x="2641650" y="1052550"/>
            <a:chExt cx="778700" cy="930125"/>
          </a:xfrm>
        </p:grpSpPr>
        <p:sp>
          <p:nvSpPr>
            <p:cNvPr id="1173" name="Google Shape;1173;p3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1194"/>
        <p:cNvGrpSpPr/>
        <p:nvPr/>
      </p:nvGrpSpPr>
      <p:grpSpPr>
        <a:xfrm>
          <a:off x="0" y="0"/>
          <a:ext cx="0" cy="0"/>
          <a:chOff x="0" y="0"/>
          <a:chExt cx="0" cy="0"/>
        </a:xfrm>
      </p:grpSpPr>
      <p:sp>
        <p:nvSpPr>
          <p:cNvPr id="1195" name="Google Shape;1195;p39"/>
          <p:cNvSpPr/>
          <p:nvPr/>
        </p:nvSpPr>
        <p:spPr>
          <a:xfrm rot="-5958996" flipH="1">
            <a:off x="3783308" y="-277362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39"/>
          <p:cNvGrpSpPr/>
          <p:nvPr/>
        </p:nvGrpSpPr>
        <p:grpSpPr>
          <a:xfrm flipH="1">
            <a:off x="-915844" y="-132100"/>
            <a:ext cx="4453037" cy="4369779"/>
            <a:chOff x="6928975" y="-9175"/>
            <a:chExt cx="3280080" cy="3218753"/>
          </a:xfrm>
        </p:grpSpPr>
        <p:sp>
          <p:nvSpPr>
            <p:cNvPr id="1197" name="Google Shape;1197;p39"/>
            <p:cNvSpPr/>
            <p:nvPr/>
          </p:nvSpPr>
          <p:spPr>
            <a:xfrm>
              <a:off x="6970616" y="645920"/>
              <a:ext cx="1514577" cy="2563658"/>
            </a:xfrm>
            <a:custGeom>
              <a:avLst/>
              <a:gdLst/>
              <a:ahLst/>
              <a:cxnLst/>
              <a:rect l="l" t="t" r="r" b="b"/>
              <a:pathLst>
                <a:path w="89766" h="151943" extrusionOk="0">
                  <a:moveTo>
                    <a:pt x="65715" y="1"/>
                  </a:moveTo>
                  <a:cubicBezTo>
                    <a:pt x="54240" y="234"/>
                    <a:pt x="42565" y="9241"/>
                    <a:pt x="32024" y="26019"/>
                  </a:cubicBezTo>
                  <a:cubicBezTo>
                    <a:pt x="23017" y="40330"/>
                    <a:pt x="16946" y="56708"/>
                    <a:pt x="14511" y="66382"/>
                  </a:cubicBezTo>
                  <a:cubicBezTo>
                    <a:pt x="14178" y="67683"/>
                    <a:pt x="13844" y="69117"/>
                    <a:pt x="13411" y="70685"/>
                  </a:cubicBezTo>
                  <a:cubicBezTo>
                    <a:pt x="6506" y="97304"/>
                    <a:pt x="1" y="126992"/>
                    <a:pt x="9908" y="141636"/>
                  </a:cubicBezTo>
                  <a:cubicBezTo>
                    <a:pt x="13044" y="146272"/>
                    <a:pt x="17513" y="148974"/>
                    <a:pt x="23218" y="149675"/>
                  </a:cubicBezTo>
                  <a:cubicBezTo>
                    <a:pt x="31423" y="150742"/>
                    <a:pt x="42031" y="151943"/>
                    <a:pt x="51338" y="151943"/>
                  </a:cubicBezTo>
                  <a:cubicBezTo>
                    <a:pt x="62612" y="151943"/>
                    <a:pt x="78190" y="150475"/>
                    <a:pt x="83294" y="137966"/>
                  </a:cubicBezTo>
                  <a:cubicBezTo>
                    <a:pt x="86896" y="129127"/>
                    <a:pt x="85896" y="116651"/>
                    <a:pt x="84928" y="104642"/>
                  </a:cubicBezTo>
                  <a:cubicBezTo>
                    <a:pt x="84261" y="96603"/>
                    <a:pt x="83694" y="88964"/>
                    <a:pt x="84628" y="83994"/>
                  </a:cubicBezTo>
                  <a:cubicBezTo>
                    <a:pt x="84862" y="82860"/>
                    <a:pt x="85395" y="81593"/>
                    <a:pt x="85962" y="80091"/>
                  </a:cubicBezTo>
                  <a:cubicBezTo>
                    <a:pt x="87563" y="76122"/>
                    <a:pt x="89765" y="70718"/>
                    <a:pt x="88564" y="62179"/>
                  </a:cubicBezTo>
                  <a:cubicBezTo>
                    <a:pt x="87697" y="55941"/>
                    <a:pt x="86463" y="52038"/>
                    <a:pt x="85562" y="49169"/>
                  </a:cubicBezTo>
                  <a:cubicBezTo>
                    <a:pt x="84895" y="47068"/>
                    <a:pt x="84395" y="45533"/>
                    <a:pt x="84294" y="43899"/>
                  </a:cubicBezTo>
                  <a:cubicBezTo>
                    <a:pt x="84194" y="41931"/>
                    <a:pt x="84461" y="38829"/>
                    <a:pt x="84795" y="35526"/>
                  </a:cubicBezTo>
                  <a:cubicBezTo>
                    <a:pt x="85796" y="25419"/>
                    <a:pt x="87063" y="12877"/>
                    <a:pt x="80292" y="5405"/>
                  </a:cubicBezTo>
                  <a:cubicBezTo>
                    <a:pt x="77023" y="1835"/>
                    <a:pt x="72319" y="1"/>
                    <a:pt x="6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9"/>
            <p:cNvSpPr/>
            <p:nvPr/>
          </p:nvSpPr>
          <p:spPr>
            <a:xfrm>
              <a:off x="6928975" y="716125"/>
              <a:ext cx="1535128" cy="2423330"/>
            </a:xfrm>
            <a:custGeom>
              <a:avLst/>
              <a:gdLst/>
              <a:ahLst/>
              <a:cxnLst/>
              <a:rect l="l" t="t" r="r" b="b"/>
              <a:pathLst>
                <a:path w="90984" h="143626" extrusionOk="0">
                  <a:moveTo>
                    <a:pt x="68920" y="1"/>
                  </a:moveTo>
                  <a:cubicBezTo>
                    <a:pt x="68700" y="1"/>
                    <a:pt x="68476" y="4"/>
                    <a:pt x="68249" y="9"/>
                  </a:cubicBezTo>
                  <a:cubicBezTo>
                    <a:pt x="45366" y="543"/>
                    <a:pt x="26219" y="42607"/>
                    <a:pt x="21016" y="63255"/>
                  </a:cubicBezTo>
                  <a:cubicBezTo>
                    <a:pt x="15812" y="83903"/>
                    <a:pt x="1" y="138008"/>
                    <a:pt x="26219" y="141411"/>
                  </a:cubicBezTo>
                  <a:cubicBezTo>
                    <a:pt x="36038" y="142658"/>
                    <a:pt x="45512" y="143626"/>
                    <a:pt x="53818" y="143626"/>
                  </a:cubicBezTo>
                  <a:cubicBezTo>
                    <a:pt x="67719" y="143626"/>
                    <a:pt x="78351" y="140915"/>
                    <a:pt x="81859" y="132271"/>
                  </a:cubicBezTo>
                  <a:cubicBezTo>
                    <a:pt x="87430" y="118494"/>
                    <a:pt x="80391" y="92109"/>
                    <a:pt x="82993" y="79066"/>
                  </a:cubicBezTo>
                  <a:cubicBezTo>
                    <a:pt x="83994" y="73929"/>
                    <a:pt x="88364" y="69226"/>
                    <a:pt x="86896" y="58585"/>
                  </a:cubicBezTo>
                  <a:cubicBezTo>
                    <a:pt x="85395" y="48010"/>
                    <a:pt x="82893" y="44741"/>
                    <a:pt x="82593" y="40005"/>
                  </a:cubicBezTo>
                  <a:cubicBezTo>
                    <a:pt x="81932" y="29502"/>
                    <a:pt x="90984" y="1"/>
                    <a:pt x="689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9"/>
            <p:cNvSpPr/>
            <p:nvPr/>
          </p:nvSpPr>
          <p:spPr>
            <a:xfrm>
              <a:off x="7108512" y="786634"/>
              <a:ext cx="1232030" cy="2282242"/>
            </a:xfrm>
            <a:custGeom>
              <a:avLst/>
              <a:gdLst/>
              <a:ahLst/>
              <a:cxnLst/>
              <a:rect l="l" t="t" r="r" b="b"/>
              <a:pathLst>
                <a:path w="73020" h="135264" extrusionOk="0">
                  <a:moveTo>
                    <a:pt x="57742" y="0"/>
                  </a:moveTo>
                  <a:cubicBezTo>
                    <a:pt x="37994" y="467"/>
                    <a:pt x="19448" y="40029"/>
                    <a:pt x="14411" y="60076"/>
                  </a:cubicBezTo>
                  <a:cubicBezTo>
                    <a:pt x="14077" y="61411"/>
                    <a:pt x="13710" y="62845"/>
                    <a:pt x="13277" y="64413"/>
                  </a:cubicBezTo>
                  <a:cubicBezTo>
                    <a:pt x="8940" y="81125"/>
                    <a:pt x="0" y="115883"/>
                    <a:pt x="8640" y="128626"/>
                  </a:cubicBezTo>
                  <a:cubicBezTo>
                    <a:pt x="10408" y="131261"/>
                    <a:pt x="12743" y="132662"/>
                    <a:pt x="16079" y="133095"/>
                  </a:cubicBezTo>
                  <a:cubicBezTo>
                    <a:pt x="24051" y="134096"/>
                    <a:pt x="34358" y="135264"/>
                    <a:pt x="43165" y="135264"/>
                  </a:cubicBezTo>
                  <a:cubicBezTo>
                    <a:pt x="57075" y="135264"/>
                    <a:pt x="64947" y="132395"/>
                    <a:pt x="67382" y="126491"/>
                  </a:cubicBezTo>
                  <a:cubicBezTo>
                    <a:pt x="70217" y="119452"/>
                    <a:pt x="69250" y="107544"/>
                    <a:pt x="68416" y="96970"/>
                  </a:cubicBezTo>
                  <a:cubicBezTo>
                    <a:pt x="67715" y="88297"/>
                    <a:pt x="67048" y="80124"/>
                    <a:pt x="68249" y="74053"/>
                  </a:cubicBezTo>
                  <a:cubicBezTo>
                    <a:pt x="68616" y="72118"/>
                    <a:pt x="69350" y="70350"/>
                    <a:pt x="70050" y="68616"/>
                  </a:cubicBezTo>
                  <a:cubicBezTo>
                    <a:pt x="71518" y="65047"/>
                    <a:pt x="73019" y="61344"/>
                    <a:pt x="72119" y="55006"/>
                  </a:cubicBezTo>
                  <a:cubicBezTo>
                    <a:pt x="71351" y="49502"/>
                    <a:pt x="70284" y="46066"/>
                    <a:pt x="69417" y="43331"/>
                  </a:cubicBezTo>
                  <a:cubicBezTo>
                    <a:pt x="68616" y="40863"/>
                    <a:pt x="67949" y="38728"/>
                    <a:pt x="67782" y="36093"/>
                  </a:cubicBezTo>
                  <a:cubicBezTo>
                    <a:pt x="67615" y="33491"/>
                    <a:pt x="67949" y="30188"/>
                    <a:pt x="68349" y="26386"/>
                  </a:cubicBezTo>
                  <a:cubicBezTo>
                    <a:pt x="69116" y="18380"/>
                    <a:pt x="70217" y="7405"/>
                    <a:pt x="65948" y="2702"/>
                  </a:cubicBezTo>
                  <a:cubicBezTo>
                    <a:pt x="64346" y="867"/>
                    <a:pt x="61845" y="0"/>
                    <a:pt x="58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9"/>
            <p:cNvSpPr/>
            <p:nvPr/>
          </p:nvSpPr>
          <p:spPr>
            <a:xfrm>
              <a:off x="7402863" y="-9175"/>
              <a:ext cx="1365981" cy="2943003"/>
            </a:xfrm>
            <a:custGeom>
              <a:avLst/>
              <a:gdLst/>
              <a:ahLst/>
              <a:cxnLst/>
              <a:rect l="l" t="t" r="r" b="b"/>
              <a:pathLst>
                <a:path w="80959" h="174426" extrusionOk="0">
                  <a:moveTo>
                    <a:pt x="64313" y="0"/>
                  </a:moveTo>
                  <a:cubicBezTo>
                    <a:pt x="64179" y="7806"/>
                    <a:pt x="65447" y="75554"/>
                    <a:pt x="61244" y="81759"/>
                  </a:cubicBezTo>
                  <a:cubicBezTo>
                    <a:pt x="56675" y="88521"/>
                    <a:pt x="48127" y="92474"/>
                    <a:pt x="39869" y="92474"/>
                  </a:cubicBezTo>
                  <a:cubicBezTo>
                    <a:pt x="39085" y="92474"/>
                    <a:pt x="38303" y="92438"/>
                    <a:pt x="37527" y="92366"/>
                  </a:cubicBezTo>
                  <a:cubicBezTo>
                    <a:pt x="28621" y="91532"/>
                    <a:pt x="28454" y="86896"/>
                    <a:pt x="29988" y="85228"/>
                  </a:cubicBezTo>
                  <a:cubicBezTo>
                    <a:pt x="31523" y="83560"/>
                    <a:pt x="32790" y="80491"/>
                    <a:pt x="32490" y="78690"/>
                  </a:cubicBezTo>
                  <a:cubicBezTo>
                    <a:pt x="32223" y="76855"/>
                    <a:pt x="34025" y="74086"/>
                    <a:pt x="38494" y="72152"/>
                  </a:cubicBezTo>
                  <a:cubicBezTo>
                    <a:pt x="42964" y="70184"/>
                    <a:pt x="44732" y="68249"/>
                    <a:pt x="44198" y="67548"/>
                  </a:cubicBezTo>
                  <a:cubicBezTo>
                    <a:pt x="44128" y="67440"/>
                    <a:pt x="44031" y="67392"/>
                    <a:pt x="43910" y="67392"/>
                  </a:cubicBezTo>
                  <a:cubicBezTo>
                    <a:pt x="42812" y="67392"/>
                    <a:pt x="39737" y="71400"/>
                    <a:pt x="36167" y="71400"/>
                  </a:cubicBezTo>
                  <a:cubicBezTo>
                    <a:pt x="35878" y="71400"/>
                    <a:pt x="35586" y="71374"/>
                    <a:pt x="35292" y="71318"/>
                  </a:cubicBezTo>
                  <a:cubicBezTo>
                    <a:pt x="32190" y="70717"/>
                    <a:pt x="36259" y="64580"/>
                    <a:pt x="38361" y="63078"/>
                  </a:cubicBezTo>
                  <a:cubicBezTo>
                    <a:pt x="40462" y="61544"/>
                    <a:pt x="42731" y="59743"/>
                    <a:pt x="42431" y="59042"/>
                  </a:cubicBezTo>
                  <a:cubicBezTo>
                    <a:pt x="42375" y="58912"/>
                    <a:pt x="42261" y="58854"/>
                    <a:pt x="42106" y="58854"/>
                  </a:cubicBezTo>
                  <a:cubicBezTo>
                    <a:pt x="41429" y="58854"/>
                    <a:pt x="39963" y="59954"/>
                    <a:pt x="39095" y="60877"/>
                  </a:cubicBezTo>
                  <a:cubicBezTo>
                    <a:pt x="38837" y="61135"/>
                    <a:pt x="38615" y="61233"/>
                    <a:pt x="38418" y="61233"/>
                  </a:cubicBezTo>
                  <a:cubicBezTo>
                    <a:pt x="37812" y="61233"/>
                    <a:pt x="37442" y="60312"/>
                    <a:pt x="36975" y="60312"/>
                  </a:cubicBezTo>
                  <a:cubicBezTo>
                    <a:pt x="36927" y="60312"/>
                    <a:pt x="36877" y="60321"/>
                    <a:pt x="36827" y="60343"/>
                  </a:cubicBezTo>
                  <a:cubicBezTo>
                    <a:pt x="36126" y="60643"/>
                    <a:pt x="36827" y="62011"/>
                    <a:pt x="36827" y="62011"/>
                  </a:cubicBezTo>
                  <a:cubicBezTo>
                    <a:pt x="36827" y="62011"/>
                    <a:pt x="32790" y="66881"/>
                    <a:pt x="32490" y="70517"/>
                  </a:cubicBezTo>
                  <a:cubicBezTo>
                    <a:pt x="32251" y="73417"/>
                    <a:pt x="30610" y="78270"/>
                    <a:pt x="28839" y="78270"/>
                  </a:cubicBezTo>
                  <a:cubicBezTo>
                    <a:pt x="28390" y="78270"/>
                    <a:pt x="27932" y="77958"/>
                    <a:pt x="27487" y="77222"/>
                  </a:cubicBezTo>
                  <a:cubicBezTo>
                    <a:pt x="25652" y="74253"/>
                    <a:pt x="24584" y="72085"/>
                    <a:pt x="24117" y="70584"/>
                  </a:cubicBezTo>
                  <a:cubicBezTo>
                    <a:pt x="24067" y="70467"/>
                    <a:pt x="23959" y="70409"/>
                    <a:pt x="23859" y="70409"/>
                  </a:cubicBezTo>
                  <a:cubicBezTo>
                    <a:pt x="23759" y="70409"/>
                    <a:pt x="23667" y="70467"/>
                    <a:pt x="23650" y="70584"/>
                  </a:cubicBezTo>
                  <a:cubicBezTo>
                    <a:pt x="23417" y="71851"/>
                    <a:pt x="23284" y="74186"/>
                    <a:pt x="24985" y="76922"/>
                  </a:cubicBezTo>
                  <a:cubicBezTo>
                    <a:pt x="27225" y="80566"/>
                    <a:pt x="26924" y="83622"/>
                    <a:pt x="25304" y="83622"/>
                  </a:cubicBezTo>
                  <a:cubicBezTo>
                    <a:pt x="25115" y="83622"/>
                    <a:pt x="24908" y="83580"/>
                    <a:pt x="24685" y="83493"/>
                  </a:cubicBezTo>
                  <a:cubicBezTo>
                    <a:pt x="23060" y="82838"/>
                    <a:pt x="18228" y="80888"/>
                    <a:pt x="15629" y="80888"/>
                  </a:cubicBezTo>
                  <a:cubicBezTo>
                    <a:pt x="14919" y="80888"/>
                    <a:pt x="14375" y="81033"/>
                    <a:pt x="14110" y="81392"/>
                  </a:cubicBezTo>
                  <a:cubicBezTo>
                    <a:pt x="12843" y="83059"/>
                    <a:pt x="18847" y="82926"/>
                    <a:pt x="21649" y="87396"/>
                  </a:cubicBezTo>
                  <a:cubicBezTo>
                    <a:pt x="24451" y="91866"/>
                    <a:pt x="26953" y="92233"/>
                    <a:pt x="23951" y="92533"/>
                  </a:cubicBezTo>
                  <a:cubicBezTo>
                    <a:pt x="23445" y="92583"/>
                    <a:pt x="23039" y="92613"/>
                    <a:pt x="22660" y="92613"/>
                  </a:cubicBezTo>
                  <a:cubicBezTo>
                    <a:pt x="20788" y="92613"/>
                    <a:pt x="19578" y="91888"/>
                    <a:pt x="10341" y="89364"/>
                  </a:cubicBezTo>
                  <a:cubicBezTo>
                    <a:pt x="10265" y="89341"/>
                    <a:pt x="10136" y="89322"/>
                    <a:pt x="9995" y="89322"/>
                  </a:cubicBezTo>
                  <a:cubicBezTo>
                    <a:pt x="9518" y="89322"/>
                    <a:pt x="8894" y="89543"/>
                    <a:pt x="9640" y="90598"/>
                  </a:cubicBezTo>
                  <a:cubicBezTo>
                    <a:pt x="10578" y="91955"/>
                    <a:pt x="16117" y="95379"/>
                    <a:pt x="20253" y="95379"/>
                  </a:cubicBezTo>
                  <a:cubicBezTo>
                    <a:pt x="20386" y="95379"/>
                    <a:pt x="20518" y="95376"/>
                    <a:pt x="20648" y="95368"/>
                  </a:cubicBezTo>
                  <a:lnTo>
                    <a:pt x="20648" y="95368"/>
                  </a:lnTo>
                  <a:cubicBezTo>
                    <a:pt x="20648" y="95368"/>
                    <a:pt x="18814" y="99538"/>
                    <a:pt x="16078" y="100372"/>
                  </a:cubicBezTo>
                  <a:cubicBezTo>
                    <a:pt x="13276" y="101206"/>
                    <a:pt x="9507" y="101739"/>
                    <a:pt x="10474" y="102607"/>
                  </a:cubicBezTo>
                  <a:cubicBezTo>
                    <a:pt x="10692" y="102795"/>
                    <a:pt x="11017" y="102862"/>
                    <a:pt x="11404" y="102862"/>
                  </a:cubicBezTo>
                  <a:cubicBezTo>
                    <a:pt x="12397" y="102862"/>
                    <a:pt x="13797" y="102418"/>
                    <a:pt x="14852" y="102418"/>
                  </a:cubicBezTo>
                  <a:cubicBezTo>
                    <a:pt x="15211" y="102418"/>
                    <a:pt x="15529" y="102469"/>
                    <a:pt x="15778" y="102607"/>
                  </a:cubicBezTo>
                  <a:cubicBezTo>
                    <a:pt x="16709" y="103161"/>
                    <a:pt x="18837" y="104075"/>
                    <a:pt x="20012" y="104075"/>
                  </a:cubicBezTo>
                  <a:cubicBezTo>
                    <a:pt x="20394" y="104075"/>
                    <a:pt x="20675" y="103978"/>
                    <a:pt x="20782" y="103741"/>
                  </a:cubicBezTo>
                  <a:cubicBezTo>
                    <a:pt x="21182" y="102774"/>
                    <a:pt x="17980" y="102073"/>
                    <a:pt x="18947" y="100939"/>
                  </a:cubicBezTo>
                  <a:cubicBezTo>
                    <a:pt x="19817" y="99949"/>
                    <a:pt x="23170" y="95316"/>
                    <a:pt x="27500" y="95316"/>
                  </a:cubicBezTo>
                  <a:cubicBezTo>
                    <a:pt x="27984" y="95316"/>
                    <a:pt x="28481" y="95374"/>
                    <a:pt x="28988" y="95502"/>
                  </a:cubicBezTo>
                  <a:cubicBezTo>
                    <a:pt x="33991" y="96736"/>
                    <a:pt x="40829" y="96202"/>
                    <a:pt x="39595" y="99671"/>
                  </a:cubicBezTo>
                  <a:cubicBezTo>
                    <a:pt x="38328" y="103174"/>
                    <a:pt x="26286" y="129092"/>
                    <a:pt x="23851" y="130627"/>
                  </a:cubicBezTo>
                  <a:cubicBezTo>
                    <a:pt x="21449" y="132195"/>
                    <a:pt x="20615" y="133963"/>
                    <a:pt x="17946" y="134796"/>
                  </a:cubicBezTo>
                  <a:cubicBezTo>
                    <a:pt x="15278" y="135630"/>
                    <a:pt x="13176" y="137599"/>
                    <a:pt x="11642" y="138132"/>
                  </a:cubicBezTo>
                  <a:cubicBezTo>
                    <a:pt x="10107" y="138699"/>
                    <a:pt x="767" y="139266"/>
                    <a:pt x="1902" y="140401"/>
                  </a:cubicBezTo>
                  <a:cubicBezTo>
                    <a:pt x="2357" y="140870"/>
                    <a:pt x="3533" y="141117"/>
                    <a:pt x="5072" y="141117"/>
                  </a:cubicBezTo>
                  <a:cubicBezTo>
                    <a:pt x="7250" y="141117"/>
                    <a:pt x="10156" y="140622"/>
                    <a:pt x="12776" y="139567"/>
                  </a:cubicBezTo>
                  <a:cubicBezTo>
                    <a:pt x="16335" y="138106"/>
                    <a:pt x="19534" y="136222"/>
                    <a:pt x="20960" y="136222"/>
                  </a:cubicBezTo>
                  <a:cubicBezTo>
                    <a:pt x="21325" y="136222"/>
                    <a:pt x="21574" y="136346"/>
                    <a:pt x="21682" y="136631"/>
                  </a:cubicBezTo>
                  <a:cubicBezTo>
                    <a:pt x="22249" y="138032"/>
                    <a:pt x="19014" y="142102"/>
                    <a:pt x="14978" y="144437"/>
                  </a:cubicBezTo>
                  <a:cubicBezTo>
                    <a:pt x="10941" y="146805"/>
                    <a:pt x="0" y="153543"/>
                    <a:pt x="1768" y="156445"/>
                  </a:cubicBezTo>
                  <a:cubicBezTo>
                    <a:pt x="2041" y="156907"/>
                    <a:pt x="2327" y="157107"/>
                    <a:pt x="2640" y="157107"/>
                  </a:cubicBezTo>
                  <a:cubicBezTo>
                    <a:pt x="4313" y="157107"/>
                    <a:pt x="6737" y="151399"/>
                    <a:pt x="11909" y="149741"/>
                  </a:cubicBezTo>
                  <a:cubicBezTo>
                    <a:pt x="11909" y="149741"/>
                    <a:pt x="14760" y="147552"/>
                    <a:pt x="16567" y="147552"/>
                  </a:cubicBezTo>
                  <a:cubicBezTo>
                    <a:pt x="17090" y="147552"/>
                    <a:pt x="17525" y="147735"/>
                    <a:pt x="17780" y="148206"/>
                  </a:cubicBezTo>
                  <a:cubicBezTo>
                    <a:pt x="18684" y="149855"/>
                    <a:pt x="19016" y="151440"/>
                    <a:pt x="19620" y="151440"/>
                  </a:cubicBezTo>
                  <a:cubicBezTo>
                    <a:pt x="19774" y="151440"/>
                    <a:pt x="19945" y="151338"/>
                    <a:pt x="20148" y="151108"/>
                  </a:cubicBezTo>
                  <a:cubicBezTo>
                    <a:pt x="21115" y="149974"/>
                    <a:pt x="20281" y="145237"/>
                    <a:pt x="22817" y="141601"/>
                  </a:cubicBezTo>
                  <a:cubicBezTo>
                    <a:pt x="25219" y="138110"/>
                    <a:pt x="28421" y="130252"/>
                    <a:pt x="29794" y="130252"/>
                  </a:cubicBezTo>
                  <a:cubicBezTo>
                    <a:pt x="29851" y="130252"/>
                    <a:pt x="29904" y="130265"/>
                    <a:pt x="29955" y="130293"/>
                  </a:cubicBezTo>
                  <a:cubicBezTo>
                    <a:pt x="31189" y="131027"/>
                    <a:pt x="31623" y="140234"/>
                    <a:pt x="30789" y="144937"/>
                  </a:cubicBezTo>
                  <a:cubicBezTo>
                    <a:pt x="29955" y="149707"/>
                    <a:pt x="29254" y="159047"/>
                    <a:pt x="29254" y="160281"/>
                  </a:cubicBezTo>
                  <a:cubicBezTo>
                    <a:pt x="29254" y="161549"/>
                    <a:pt x="25185" y="170055"/>
                    <a:pt x="26319" y="170055"/>
                  </a:cubicBezTo>
                  <a:cubicBezTo>
                    <a:pt x="27303" y="170055"/>
                    <a:pt x="28362" y="168248"/>
                    <a:pt x="29649" y="168248"/>
                  </a:cubicBezTo>
                  <a:cubicBezTo>
                    <a:pt x="29845" y="168248"/>
                    <a:pt x="30047" y="168290"/>
                    <a:pt x="30255" y="168387"/>
                  </a:cubicBezTo>
                  <a:cubicBezTo>
                    <a:pt x="31723" y="169057"/>
                    <a:pt x="34075" y="174426"/>
                    <a:pt x="35007" y="174426"/>
                  </a:cubicBezTo>
                  <a:cubicBezTo>
                    <a:pt x="35049" y="174426"/>
                    <a:pt x="35089" y="174415"/>
                    <a:pt x="35125" y="174392"/>
                  </a:cubicBezTo>
                  <a:cubicBezTo>
                    <a:pt x="35959" y="173824"/>
                    <a:pt x="32190" y="164318"/>
                    <a:pt x="32257" y="163083"/>
                  </a:cubicBezTo>
                  <a:cubicBezTo>
                    <a:pt x="32323" y="161816"/>
                    <a:pt x="30655" y="154878"/>
                    <a:pt x="31623" y="154677"/>
                  </a:cubicBezTo>
                  <a:cubicBezTo>
                    <a:pt x="31629" y="154677"/>
                    <a:pt x="31635" y="154676"/>
                    <a:pt x="31641" y="154676"/>
                  </a:cubicBezTo>
                  <a:cubicBezTo>
                    <a:pt x="32621" y="154676"/>
                    <a:pt x="37446" y="162274"/>
                    <a:pt x="38503" y="162274"/>
                  </a:cubicBezTo>
                  <a:cubicBezTo>
                    <a:pt x="38538" y="162274"/>
                    <a:pt x="38568" y="162266"/>
                    <a:pt x="38594" y="162249"/>
                  </a:cubicBezTo>
                  <a:cubicBezTo>
                    <a:pt x="39428" y="161682"/>
                    <a:pt x="37260" y="157413"/>
                    <a:pt x="33691" y="153310"/>
                  </a:cubicBezTo>
                  <a:cubicBezTo>
                    <a:pt x="30155" y="149240"/>
                    <a:pt x="34525" y="145638"/>
                    <a:pt x="34658" y="143136"/>
                  </a:cubicBezTo>
                  <a:cubicBezTo>
                    <a:pt x="34792" y="140634"/>
                    <a:pt x="35792" y="131127"/>
                    <a:pt x="35359" y="126257"/>
                  </a:cubicBezTo>
                  <a:cubicBezTo>
                    <a:pt x="34959" y="121387"/>
                    <a:pt x="38995" y="106276"/>
                    <a:pt x="45966" y="102673"/>
                  </a:cubicBezTo>
                  <a:cubicBezTo>
                    <a:pt x="52471" y="99271"/>
                    <a:pt x="62345" y="96236"/>
                    <a:pt x="66481" y="92433"/>
                  </a:cubicBezTo>
                  <a:cubicBezTo>
                    <a:pt x="67315" y="91699"/>
                    <a:pt x="68382" y="91232"/>
                    <a:pt x="69517" y="91232"/>
                  </a:cubicBezTo>
                  <a:cubicBezTo>
                    <a:pt x="70651" y="91265"/>
                    <a:pt x="71718" y="91699"/>
                    <a:pt x="72552" y="92433"/>
                  </a:cubicBezTo>
                  <a:cubicBezTo>
                    <a:pt x="74487" y="94234"/>
                    <a:pt x="76221" y="95835"/>
                    <a:pt x="78189" y="97370"/>
                  </a:cubicBezTo>
                  <a:cubicBezTo>
                    <a:pt x="79090" y="93200"/>
                    <a:pt x="79991" y="90265"/>
                    <a:pt x="80691" y="87996"/>
                  </a:cubicBezTo>
                  <a:lnTo>
                    <a:pt x="80958" y="87229"/>
                  </a:lnTo>
                  <a:cubicBezTo>
                    <a:pt x="80358" y="86262"/>
                    <a:pt x="79757" y="85261"/>
                    <a:pt x="79123" y="84260"/>
                  </a:cubicBezTo>
                  <a:cubicBezTo>
                    <a:pt x="74920" y="78089"/>
                    <a:pt x="74287" y="8439"/>
                    <a:pt x="74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9"/>
            <p:cNvSpPr/>
            <p:nvPr/>
          </p:nvSpPr>
          <p:spPr>
            <a:xfrm>
              <a:off x="7402863" y="983818"/>
              <a:ext cx="978757" cy="1949989"/>
            </a:xfrm>
            <a:custGeom>
              <a:avLst/>
              <a:gdLst/>
              <a:ahLst/>
              <a:cxnLst/>
              <a:rect l="l" t="t" r="r" b="b"/>
              <a:pathLst>
                <a:path w="58009" h="115572" extrusionOk="0">
                  <a:moveTo>
                    <a:pt x="42106" y="0"/>
                  </a:moveTo>
                  <a:cubicBezTo>
                    <a:pt x="41429" y="0"/>
                    <a:pt x="39963" y="1100"/>
                    <a:pt x="39095" y="2023"/>
                  </a:cubicBezTo>
                  <a:cubicBezTo>
                    <a:pt x="38837" y="2281"/>
                    <a:pt x="38616" y="2379"/>
                    <a:pt x="38422" y="2379"/>
                  </a:cubicBezTo>
                  <a:cubicBezTo>
                    <a:pt x="37823" y="2379"/>
                    <a:pt x="37465" y="1458"/>
                    <a:pt x="36981" y="1458"/>
                  </a:cubicBezTo>
                  <a:cubicBezTo>
                    <a:pt x="36931" y="1458"/>
                    <a:pt x="36880" y="1467"/>
                    <a:pt x="36827" y="1489"/>
                  </a:cubicBezTo>
                  <a:cubicBezTo>
                    <a:pt x="36126" y="1789"/>
                    <a:pt x="36827" y="3157"/>
                    <a:pt x="36827" y="3157"/>
                  </a:cubicBezTo>
                  <a:cubicBezTo>
                    <a:pt x="36827" y="3157"/>
                    <a:pt x="32790" y="8027"/>
                    <a:pt x="32490" y="11663"/>
                  </a:cubicBezTo>
                  <a:cubicBezTo>
                    <a:pt x="32277" y="14563"/>
                    <a:pt x="30642" y="19416"/>
                    <a:pt x="28855" y="19416"/>
                  </a:cubicBezTo>
                  <a:cubicBezTo>
                    <a:pt x="28402" y="19416"/>
                    <a:pt x="27939" y="19104"/>
                    <a:pt x="27487" y="18368"/>
                  </a:cubicBezTo>
                  <a:cubicBezTo>
                    <a:pt x="25652" y="15399"/>
                    <a:pt x="24584" y="13231"/>
                    <a:pt x="24117" y="11730"/>
                  </a:cubicBezTo>
                  <a:cubicBezTo>
                    <a:pt x="24084" y="11613"/>
                    <a:pt x="23976" y="11555"/>
                    <a:pt x="23871" y="11555"/>
                  </a:cubicBezTo>
                  <a:cubicBezTo>
                    <a:pt x="23767" y="11555"/>
                    <a:pt x="23667" y="11613"/>
                    <a:pt x="23650" y="11730"/>
                  </a:cubicBezTo>
                  <a:cubicBezTo>
                    <a:pt x="23417" y="12997"/>
                    <a:pt x="23284" y="15332"/>
                    <a:pt x="24985" y="18068"/>
                  </a:cubicBezTo>
                  <a:cubicBezTo>
                    <a:pt x="27225" y="21712"/>
                    <a:pt x="26924" y="24768"/>
                    <a:pt x="25328" y="24768"/>
                  </a:cubicBezTo>
                  <a:cubicBezTo>
                    <a:pt x="25141" y="24768"/>
                    <a:pt x="24937" y="24726"/>
                    <a:pt x="24718" y="24639"/>
                  </a:cubicBezTo>
                  <a:cubicBezTo>
                    <a:pt x="23068" y="23984"/>
                    <a:pt x="18229" y="22034"/>
                    <a:pt x="15630" y="22034"/>
                  </a:cubicBezTo>
                  <a:cubicBezTo>
                    <a:pt x="14919" y="22034"/>
                    <a:pt x="14375" y="22179"/>
                    <a:pt x="14110" y="22538"/>
                  </a:cubicBezTo>
                  <a:cubicBezTo>
                    <a:pt x="12843" y="24205"/>
                    <a:pt x="18880" y="24072"/>
                    <a:pt x="21649" y="28542"/>
                  </a:cubicBezTo>
                  <a:cubicBezTo>
                    <a:pt x="24451" y="33012"/>
                    <a:pt x="26953" y="33379"/>
                    <a:pt x="23951" y="33679"/>
                  </a:cubicBezTo>
                  <a:cubicBezTo>
                    <a:pt x="23445" y="33729"/>
                    <a:pt x="23039" y="33759"/>
                    <a:pt x="22660" y="33759"/>
                  </a:cubicBezTo>
                  <a:cubicBezTo>
                    <a:pt x="20788" y="33759"/>
                    <a:pt x="19578" y="33034"/>
                    <a:pt x="10341" y="30510"/>
                  </a:cubicBezTo>
                  <a:cubicBezTo>
                    <a:pt x="10272" y="30487"/>
                    <a:pt x="10148" y="30468"/>
                    <a:pt x="10009" y="30468"/>
                  </a:cubicBezTo>
                  <a:cubicBezTo>
                    <a:pt x="9538" y="30468"/>
                    <a:pt x="8894" y="30689"/>
                    <a:pt x="9640" y="31744"/>
                  </a:cubicBezTo>
                  <a:cubicBezTo>
                    <a:pt x="10578" y="33101"/>
                    <a:pt x="16117" y="36525"/>
                    <a:pt x="20253" y="36525"/>
                  </a:cubicBezTo>
                  <a:cubicBezTo>
                    <a:pt x="20386" y="36525"/>
                    <a:pt x="20518" y="36522"/>
                    <a:pt x="20648" y="36514"/>
                  </a:cubicBezTo>
                  <a:lnTo>
                    <a:pt x="20648" y="36514"/>
                  </a:lnTo>
                  <a:cubicBezTo>
                    <a:pt x="20648" y="36514"/>
                    <a:pt x="18814" y="40684"/>
                    <a:pt x="16078" y="41518"/>
                  </a:cubicBezTo>
                  <a:cubicBezTo>
                    <a:pt x="13276" y="42352"/>
                    <a:pt x="9507" y="42885"/>
                    <a:pt x="10474" y="43753"/>
                  </a:cubicBezTo>
                  <a:cubicBezTo>
                    <a:pt x="10692" y="43941"/>
                    <a:pt x="11017" y="44008"/>
                    <a:pt x="11404" y="44008"/>
                  </a:cubicBezTo>
                  <a:cubicBezTo>
                    <a:pt x="12397" y="44008"/>
                    <a:pt x="13797" y="43564"/>
                    <a:pt x="14852" y="43564"/>
                  </a:cubicBezTo>
                  <a:cubicBezTo>
                    <a:pt x="15211" y="43564"/>
                    <a:pt x="15529" y="43615"/>
                    <a:pt x="15778" y="43753"/>
                  </a:cubicBezTo>
                  <a:cubicBezTo>
                    <a:pt x="16709" y="44307"/>
                    <a:pt x="18837" y="45221"/>
                    <a:pt x="20012" y="45221"/>
                  </a:cubicBezTo>
                  <a:cubicBezTo>
                    <a:pt x="20394" y="45221"/>
                    <a:pt x="20675" y="45124"/>
                    <a:pt x="20782" y="44887"/>
                  </a:cubicBezTo>
                  <a:cubicBezTo>
                    <a:pt x="21182" y="43920"/>
                    <a:pt x="17980" y="43219"/>
                    <a:pt x="18947" y="42085"/>
                  </a:cubicBezTo>
                  <a:cubicBezTo>
                    <a:pt x="19817" y="41095"/>
                    <a:pt x="23170" y="36462"/>
                    <a:pt x="27500" y="36462"/>
                  </a:cubicBezTo>
                  <a:cubicBezTo>
                    <a:pt x="27984" y="36462"/>
                    <a:pt x="28481" y="36520"/>
                    <a:pt x="28988" y="36648"/>
                  </a:cubicBezTo>
                  <a:cubicBezTo>
                    <a:pt x="33991" y="37882"/>
                    <a:pt x="40829" y="37348"/>
                    <a:pt x="39595" y="40817"/>
                  </a:cubicBezTo>
                  <a:cubicBezTo>
                    <a:pt x="38328" y="44320"/>
                    <a:pt x="26286" y="70238"/>
                    <a:pt x="23851" y="71773"/>
                  </a:cubicBezTo>
                  <a:cubicBezTo>
                    <a:pt x="21449" y="73341"/>
                    <a:pt x="20615" y="75109"/>
                    <a:pt x="17946" y="75942"/>
                  </a:cubicBezTo>
                  <a:cubicBezTo>
                    <a:pt x="15278" y="76776"/>
                    <a:pt x="13176" y="78745"/>
                    <a:pt x="11642" y="79278"/>
                  </a:cubicBezTo>
                  <a:cubicBezTo>
                    <a:pt x="10107" y="79845"/>
                    <a:pt x="767" y="80412"/>
                    <a:pt x="1902" y="81547"/>
                  </a:cubicBezTo>
                  <a:cubicBezTo>
                    <a:pt x="2357" y="82016"/>
                    <a:pt x="3533" y="82263"/>
                    <a:pt x="5072" y="82263"/>
                  </a:cubicBezTo>
                  <a:cubicBezTo>
                    <a:pt x="7250" y="82263"/>
                    <a:pt x="10156" y="81768"/>
                    <a:pt x="12776" y="80713"/>
                  </a:cubicBezTo>
                  <a:cubicBezTo>
                    <a:pt x="16335" y="79252"/>
                    <a:pt x="19534" y="77368"/>
                    <a:pt x="20960" y="77368"/>
                  </a:cubicBezTo>
                  <a:cubicBezTo>
                    <a:pt x="21325" y="77368"/>
                    <a:pt x="21574" y="77492"/>
                    <a:pt x="21682" y="77777"/>
                  </a:cubicBezTo>
                  <a:cubicBezTo>
                    <a:pt x="22249" y="79178"/>
                    <a:pt x="19014" y="83248"/>
                    <a:pt x="14978" y="85583"/>
                  </a:cubicBezTo>
                  <a:cubicBezTo>
                    <a:pt x="10941" y="87951"/>
                    <a:pt x="0" y="94689"/>
                    <a:pt x="1768" y="97591"/>
                  </a:cubicBezTo>
                  <a:cubicBezTo>
                    <a:pt x="2041" y="98053"/>
                    <a:pt x="2327" y="98253"/>
                    <a:pt x="2640" y="98253"/>
                  </a:cubicBezTo>
                  <a:cubicBezTo>
                    <a:pt x="4313" y="98253"/>
                    <a:pt x="6737" y="92545"/>
                    <a:pt x="11909" y="90887"/>
                  </a:cubicBezTo>
                  <a:cubicBezTo>
                    <a:pt x="11909" y="90887"/>
                    <a:pt x="14760" y="88698"/>
                    <a:pt x="16567" y="88698"/>
                  </a:cubicBezTo>
                  <a:cubicBezTo>
                    <a:pt x="17090" y="88698"/>
                    <a:pt x="17525" y="88881"/>
                    <a:pt x="17780" y="89352"/>
                  </a:cubicBezTo>
                  <a:cubicBezTo>
                    <a:pt x="18684" y="91001"/>
                    <a:pt x="19016" y="92586"/>
                    <a:pt x="19620" y="92586"/>
                  </a:cubicBezTo>
                  <a:cubicBezTo>
                    <a:pt x="19774" y="92586"/>
                    <a:pt x="19945" y="92484"/>
                    <a:pt x="20148" y="92254"/>
                  </a:cubicBezTo>
                  <a:cubicBezTo>
                    <a:pt x="21115" y="91120"/>
                    <a:pt x="20281" y="86383"/>
                    <a:pt x="22817" y="82747"/>
                  </a:cubicBezTo>
                  <a:cubicBezTo>
                    <a:pt x="25219" y="79256"/>
                    <a:pt x="28421" y="71398"/>
                    <a:pt x="29794" y="71398"/>
                  </a:cubicBezTo>
                  <a:cubicBezTo>
                    <a:pt x="29851" y="71398"/>
                    <a:pt x="29904" y="71411"/>
                    <a:pt x="29955" y="71439"/>
                  </a:cubicBezTo>
                  <a:cubicBezTo>
                    <a:pt x="31189" y="72173"/>
                    <a:pt x="31623" y="81380"/>
                    <a:pt x="30789" y="86083"/>
                  </a:cubicBezTo>
                  <a:cubicBezTo>
                    <a:pt x="29955" y="90853"/>
                    <a:pt x="29254" y="100193"/>
                    <a:pt x="29254" y="101427"/>
                  </a:cubicBezTo>
                  <a:cubicBezTo>
                    <a:pt x="29254" y="102695"/>
                    <a:pt x="25185" y="111201"/>
                    <a:pt x="26319" y="111201"/>
                  </a:cubicBezTo>
                  <a:cubicBezTo>
                    <a:pt x="27303" y="111201"/>
                    <a:pt x="28362" y="109394"/>
                    <a:pt x="29649" y="109394"/>
                  </a:cubicBezTo>
                  <a:cubicBezTo>
                    <a:pt x="29845" y="109394"/>
                    <a:pt x="30047" y="109436"/>
                    <a:pt x="30255" y="109533"/>
                  </a:cubicBezTo>
                  <a:cubicBezTo>
                    <a:pt x="31723" y="110203"/>
                    <a:pt x="34075" y="115572"/>
                    <a:pt x="35007" y="115572"/>
                  </a:cubicBezTo>
                  <a:cubicBezTo>
                    <a:pt x="35049" y="115572"/>
                    <a:pt x="35089" y="115561"/>
                    <a:pt x="35125" y="115538"/>
                  </a:cubicBezTo>
                  <a:cubicBezTo>
                    <a:pt x="35959" y="114970"/>
                    <a:pt x="32190" y="105464"/>
                    <a:pt x="32257" y="104229"/>
                  </a:cubicBezTo>
                  <a:cubicBezTo>
                    <a:pt x="32323" y="102962"/>
                    <a:pt x="30655" y="96024"/>
                    <a:pt x="31623" y="95823"/>
                  </a:cubicBezTo>
                  <a:cubicBezTo>
                    <a:pt x="31629" y="95823"/>
                    <a:pt x="31635" y="95822"/>
                    <a:pt x="31641" y="95822"/>
                  </a:cubicBezTo>
                  <a:cubicBezTo>
                    <a:pt x="32621" y="95822"/>
                    <a:pt x="37446" y="103420"/>
                    <a:pt x="38503" y="103420"/>
                  </a:cubicBezTo>
                  <a:cubicBezTo>
                    <a:pt x="38538" y="103420"/>
                    <a:pt x="38568" y="103412"/>
                    <a:pt x="38594" y="103395"/>
                  </a:cubicBezTo>
                  <a:cubicBezTo>
                    <a:pt x="39428" y="102828"/>
                    <a:pt x="37260" y="98559"/>
                    <a:pt x="33691" y="94456"/>
                  </a:cubicBezTo>
                  <a:cubicBezTo>
                    <a:pt x="30155" y="90386"/>
                    <a:pt x="34525" y="86784"/>
                    <a:pt x="34658" y="84282"/>
                  </a:cubicBezTo>
                  <a:cubicBezTo>
                    <a:pt x="34792" y="81780"/>
                    <a:pt x="35792" y="72273"/>
                    <a:pt x="35359" y="67403"/>
                  </a:cubicBezTo>
                  <a:cubicBezTo>
                    <a:pt x="34959" y="62533"/>
                    <a:pt x="38995" y="47422"/>
                    <a:pt x="45966" y="43819"/>
                  </a:cubicBezTo>
                  <a:cubicBezTo>
                    <a:pt x="49469" y="41985"/>
                    <a:pt x="53972" y="40250"/>
                    <a:pt x="58008" y="38482"/>
                  </a:cubicBezTo>
                  <a:cubicBezTo>
                    <a:pt x="57141" y="34012"/>
                    <a:pt x="56107" y="31177"/>
                    <a:pt x="55373" y="28709"/>
                  </a:cubicBezTo>
                  <a:cubicBezTo>
                    <a:pt x="50934" y="31892"/>
                    <a:pt x="45345" y="33618"/>
                    <a:pt x="39881" y="33618"/>
                  </a:cubicBezTo>
                  <a:cubicBezTo>
                    <a:pt x="39104" y="33618"/>
                    <a:pt x="38329" y="33583"/>
                    <a:pt x="37560" y="33512"/>
                  </a:cubicBezTo>
                  <a:cubicBezTo>
                    <a:pt x="28621" y="32678"/>
                    <a:pt x="28454" y="28042"/>
                    <a:pt x="29988" y="26374"/>
                  </a:cubicBezTo>
                  <a:cubicBezTo>
                    <a:pt x="31556" y="24706"/>
                    <a:pt x="32790" y="21637"/>
                    <a:pt x="32490" y="19836"/>
                  </a:cubicBezTo>
                  <a:cubicBezTo>
                    <a:pt x="32223" y="18001"/>
                    <a:pt x="34058" y="15232"/>
                    <a:pt x="38494" y="13298"/>
                  </a:cubicBezTo>
                  <a:cubicBezTo>
                    <a:pt x="42964" y="11330"/>
                    <a:pt x="44732" y="9395"/>
                    <a:pt x="44232" y="8694"/>
                  </a:cubicBezTo>
                  <a:cubicBezTo>
                    <a:pt x="44158" y="8586"/>
                    <a:pt x="44058" y="8538"/>
                    <a:pt x="43935" y="8538"/>
                  </a:cubicBezTo>
                  <a:cubicBezTo>
                    <a:pt x="42814" y="8538"/>
                    <a:pt x="39737" y="12546"/>
                    <a:pt x="36167" y="12546"/>
                  </a:cubicBezTo>
                  <a:cubicBezTo>
                    <a:pt x="35878" y="12546"/>
                    <a:pt x="35586" y="12520"/>
                    <a:pt x="35292" y="12464"/>
                  </a:cubicBezTo>
                  <a:cubicBezTo>
                    <a:pt x="32223" y="11863"/>
                    <a:pt x="36259" y="5726"/>
                    <a:pt x="38394" y="4224"/>
                  </a:cubicBezTo>
                  <a:cubicBezTo>
                    <a:pt x="40462" y="2690"/>
                    <a:pt x="42731" y="889"/>
                    <a:pt x="42431" y="188"/>
                  </a:cubicBezTo>
                  <a:cubicBezTo>
                    <a:pt x="42375" y="58"/>
                    <a:pt x="42261" y="0"/>
                    <a:pt x="42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9"/>
            <p:cNvSpPr/>
            <p:nvPr/>
          </p:nvSpPr>
          <p:spPr>
            <a:xfrm>
              <a:off x="8695069" y="646494"/>
              <a:ext cx="1513986" cy="2563085"/>
            </a:xfrm>
            <a:custGeom>
              <a:avLst/>
              <a:gdLst/>
              <a:ahLst/>
              <a:cxnLst/>
              <a:rect l="l" t="t" r="r" b="b"/>
              <a:pathLst>
                <a:path w="89731" h="151909" extrusionOk="0">
                  <a:moveTo>
                    <a:pt x="23350" y="0"/>
                  </a:moveTo>
                  <a:cubicBezTo>
                    <a:pt x="17379" y="0"/>
                    <a:pt x="12709" y="1801"/>
                    <a:pt x="9440" y="5437"/>
                  </a:cubicBezTo>
                  <a:cubicBezTo>
                    <a:pt x="2702" y="12876"/>
                    <a:pt x="3936" y="25452"/>
                    <a:pt x="4937" y="35526"/>
                  </a:cubicBezTo>
                  <a:cubicBezTo>
                    <a:pt x="5271" y="38828"/>
                    <a:pt x="5571" y="41964"/>
                    <a:pt x="5437" y="43898"/>
                  </a:cubicBezTo>
                  <a:cubicBezTo>
                    <a:pt x="5337" y="45533"/>
                    <a:pt x="4870" y="47034"/>
                    <a:pt x="4203" y="49169"/>
                  </a:cubicBezTo>
                  <a:cubicBezTo>
                    <a:pt x="3269" y="52037"/>
                    <a:pt x="2068" y="55974"/>
                    <a:pt x="1201" y="62178"/>
                  </a:cubicBezTo>
                  <a:cubicBezTo>
                    <a:pt x="0" y="70684"/>
                    <a:pt x="2202" y="76155"/>
                    <a:pt x="3770" y="80091"/>
                  </a:cubicBezTo>
                  <a:cubicBezTo>
                    <a:pt x="4370" y="81592"/>
                    <a:pt x="4904" y="82893"/>
                    <a:pt x="5104" y="84027"/>
                  </a:cubicBezTo>
                  <a:cubicBezTo>
                    <a:pt x="6071" y="88997"/>
                    <a:pt x="5504" y="96569"/>
                    <a:pt x="4837" y="104675"/>
                  </a:cubicBezTo>
                  <a:cubicBezTo>
                    <a:pt x="3870" y="116717"/>
                    <a:pt x="2869" y="129126"/>
                    <a:pt x="6438" y="137966"/>
                  </a:cubicBezTo>
                  <a:cubicBezTo>
                    <a:pt x="11508" y="150441"/>
                    <a:pt x="27086" y="151909"/>
                    <a:pt x="38361" y="151909"/>
                  </a:cubicBezTo>
                  <a:cubicBezTo>
                    <a:pt x="47601" y="151909"/>
                    <a:pt x="58242" y="150708"/>
                    <a:pt x="66548" y="149707"/>
                  </a:cubicBezTo>
                  <a:cubicBezTo>
                    <a:pt x="72252" y="148973"/>
                    <a:pt x="76722" y="146272"/>
                    <a:pt x="79824" y="141635"/>
                  </a:cubicBezTo>
                  <a:cubicBezTo>
                    <a:pt x="89731" y="127024"/>
                    <a:pt x="83226" y="97337"/>
                    <a:pt x="76321" y="70684"/>
                  </a:cubicBezTo>
                  <a:cubicBezTo>
                    <a:pt x="75954" y="69150"/>
                    <a:pt x="75588" y="67682"/>
                    <a:pt x="75254" y="66381"/>
                  </a:cubicBezTo>
                  <a:cubicBezTo>
                    <a:pt x="72786" y="56707"/>
                    <a:pt x="66748" y="40329"/>
                    <a:pt x="57741" y="26019"/>
                  </a:cubicBezTo>
                  <a:cubicBezTo>
                    <a:pt x="47134" y="9307"/>
                    <a:pt x="35526" y="300"/>
                    <a:pt x="2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9"/>
            <p:cNvSpPr/>
            <p:nvPr/>
          </p:nvSpPr>
          <p:spPr>
            <a:xfrm>
              <a:off x="8693938" y="719094"/>
              <a:ext cx="1344586" cy="2489942"/>
            </a:xfrm>
            <a:custGeom>
              <a:avLst/>
              <a:gdLst/>
              <a:ahLst/>
              <a:cxnLst/>
              <a:rect l="l" t="t" r="r" b="b"/>
              <a:pathLst>
                <a:path w="79691" h="147574" extrusionOk="0">
                  <a:moveTo>
                    <a:pt x="10575" y="0"/>
                  </a:moveTo>
                  <a:lnTo>
                    <a:pt x="10575" y="0"/>
                  </a:lnTo>
                  <a:cubicBezTo>
                    <a:pt x="10174" y="334"/>
                    <a:pt x="9841" y="701"/>
                    <a:pt x="9474" y="1068"/>
                  </a:cubicBezTo>
                  <a:cubicBezTo>
                    <a:pt x="2702" y="8540"/>
                    <a:pt x="3970" y="21082"/>
                    <a:pt x="4971" y="31189"/>
                  </a:cubicBezTo>
                  <a:cubicBezTo>
                    <a:pt x="5304" y="34492"/>
                    <a:pt x="5605" y="37594"/>
                    <a:pt x="5471" y="39562"/>
                  </a:cubicBezTo>
                  <a:cubicBezTo>
                    <a:pt x="5371" y="41196"/>
                    <a:pt x="4871" y="42731"/>
                    <a:pt x="4204" y="44832"/>
                  </a:cubicBezTo>
                  <a:cubicBezTo>
                    <a:pt x="3303" y="47701"/>
                    <a:pt x="2102" y="51604"/>
                    <a:pt x="1201" y="57842"/>
                  </a:cubicBezTo>
                  <a:cubicBezTo>
                    <a:pt x="1" y="66381"/>
                    <a:pt x="2202" y="71785"/>
                    <a:pt x="3803" y="75754"/>
                  </a:cubicBezTo>
                  <a:cubicBezTo>
                    <a:pt x="4370" y="77256"/>
                    <a:pt x="4937" y="78523"/>
                    <a:pt x="5138" y="79657"/>
                  </a:cubicBezTo>
                  <a:cubicBezTo>
                    <a:pt x="6105" y="84627"/>
                    <a:pt x="5504" y="92266"/>
                    <a:pt x="4837" y="100305"/>
                  </a:cubicBezTo>
                  <a:cubicBezTo>
                    <a:pt x="3870" y="112314"/>
                    <a:pt x="2869" y="124790"/>
                    <a:pt x="6472" y="133629"/>
                  </a:cubicBezTo>
                  <a:cubicBezTo>
                    <a:pt x="11509" y="146138"/>
                    <a:pt x="27120" y="147573"/>
                    <a:pt x="38361" y="147573"/>
                  </a:cubicBezTo>
                  <a:cubicBezTo>
                    <a:pt x="38488" y="147573"/>
                    <a:pt x="38615" y="147573"/>
                    <a:pt x="38742" y="147573"/>
                  </a:cubicBezTo>
                  <a:cubicBezTo>
                    <a:pt x="47957" y="147573"/>
                    <a:pt x="58421" y="146391"/>
                    <a:pt x="66515" y="145338"/>
                  </a:cubicBezTo>
                  <a:cubicBezTo>
                    <a:pt x="72152" y="144637"/>
                    <a:pt x="76622" y="141969"/>
                    <a:pt x="79691" y="137465"/>
                  </a:cubicBezTo>
                  <a:cubicBezTo>
                    <a:pt x="79043" y="137455"/>
                    <a:pt x="78394" y="137451"/>
                    <a:pt x="77745" y="137451"/>
                  </a:cubicBezTo>
                  <a:cubicBezTo>
                    <a:pt x="72859" y="137451"/>
                    <a:pt x="67952" y="137704"/>
                    <a:pt x="63082" y="137704"/>
                  </a:cubicBezTo>
                  <a:cubicBezTo>
                    <a:pt x="57947" y="137704"/>
                    <a:pt x="52853" y="137422"/>
                    <a:pt x="47868" y="136264"/>
                  </a:cubicBezTo>
                  <a:cubicBezTo>
                    <a:pt x="31623" y="132462"/>
                    <a:pt x="18180" y="118585"/>
                    <a:pt x="14844" y="102240"/>
                  </a:cubicBezTo>
                  <a:cubicBezTo>
                    <a:pt x="14011" y="98237"/>
                    <a:pt x="13777" y="94068"/>
                    <a:pt x="14377" y="90031"/>
                  </a:cubicBezTo>
                  <a:cubicBezTo>
                    <a:pt x="15345" y="83427"/>
                    <a:pt x="18447" y="77356"/>
                    <a:pt x="21516" y="71418"/>
                  </a:cubicBezTo>
                  <a:cubicBezTo>
                    <a:pt x="13544" y="68950"/>
                    <a:pt x="7806" y="60610"/>
                    <a:pt x="8440" y="52271"/>
                  </a:cubicBezTo>
                  <a:cubicBezTo>
                    <a:pt x="9007" y="43932"/>
                    <a:pt x="15912" y="36526"/>
                    <a:pt x="24151" y="35225"/>
                  </a:cubicBezTo>
                  <a:cubicBezTo>
                    <a:pt x="15912" y="32057"/>
                    <a:pt x="9574" y="24318"/>
                    <a:pt x="8106" y="15545"/>
                  </a:cubicBezTo>
                  <a:cubicBezTo>
                    <a:pt x="7306" y="10808"/>
                    <a:pt x="8006" y="5871"/>
                    <a:pt x="9841" y="1468"/>
                  </a:cubicBezTo>
                  <a:cubicBezTo>
                    <a:pt x="10074" y="968"/>
                    <a:pt x="10308" y="467"/>
                    <a:pt x="105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4" name="Google Shape;1204;p39"/>
            <p:cNvGrpSpPr/>
            <p:nvPr/>
          </p:nvGrpSpPr>
          <p:grpSpPr>
            <a:xfrm>
              <a:off x="7875048" y="783799"/>
              <a:ext cx="373163" cy="663583"/>
              <a:chOff x="7875048" y="783799"/>
              <a:chExt cx="373163" cy="663583"/>
            </a:xfrm>
          </p:grpSpPr>
          <p:sp>
            <p:nvSpPr>
              <p:cNvPr id="1205" name="Google Shape;1205;p39"/>
              <p:cNvSpPr/>
              <p:nvPr/>
            </p:nvSpPr>
            <p:spPr>
              <a:xfrm>
                <a:off x="8023067" y="783799"/>
                <a:ext cx="48981" cy="54076"/>
              </a:xfrm>
              <a:custGeom>
                <a:avLst/>
                <a:gdLst/>
                <a:ahLst/>
                <a:cxnLst/>
                <a:rect l="l" t="t" r="r" b="b"/>
                <a:pathLst>
                  <a:path w="2903" h="3205" extrusionOk="0">
                    <a:moveTo>
                      <a:pt x="1521" y="0"/>
                    </a:moveTo>
                    <a:cubicBezTo>
                      <a:pt x="1504" y="0"/>
                      <a:pt x="1486" y="1"/>
                      <a:pt x="1469" y="1"/>
                    </a:cubicBezTo>
                    <a:cubicBezTo>
                      <a:pt x="668" y="35"/>
                      <a:pt x="1" y="635"/>
                      <a:pt x="1" y="1469"/>
                    </a:cubicBezTo>
                    <a:lnTo>
                      <a:pt x="1" y="1736"/>
                    </a:lnTo>
                    <a:cubicBezTo>
                      <a:pt x="1" y="2486"/>
                      <a:pt x="639" y="3205"/>
                      <a:pt x="1416" y="3205"/>
                    </a:cubicBezTo>
                    <a:cubicBezTo>
                      <a:pt x="1433" y="3205"/>
                      <a:pt x="1451" y="3204"/>
                      <a:pt x="1469" y="3204"/>
                    </a:cubicBezTo>
                    <a:cubicBezTo>
                      <a:pt x="2236" y="3170"/>
                      <a:pt x="2903" y="2570"/>
                      <a:pt x="2903" y="1736"/>
                    </a:cubicBezTo>
                    <a:lnTo>
                      <a:pt x="2903" y="1469"/>
                    </a:lnTo>
                    <a:cubicBezTo>
                      <a:pt x="2903" y="687"/>
                      <a:pt x="2266" y="0"/>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9"/>
              <p:cNvSpPr/>
              <p:nvPr/>
            </p:nvSpPr>
            <p:spPr>
              <a:xfrm>
                <a:off x="7875048" y="891309"/>
                <a:ext cx="63626" cy="49538"/>
              </a:xfrm>
              <a:custGeom>
                <a:avLst/>
                <a:gdLst/>
                <a:ahLst/>
                <a:cxnLst/>
                <a:rect l="l" t="t" r="r" b="b"/>
                <a:pathLst>
                  <a:path w="3771" h="2936" extrusionOk="0">
                    <a:moveTo>
                      <a:pt x="1902" y="1"/>
                    </a:moveTo>
                    <a:cubicBezTo>
                      <a:pt x="1" y="1"/>
                      <a:pt x="1" y="2936"/>
                      <a:pt x="1902" y="2936"/>
                    </a:cubicBezTo>
                    <a:cubicBezTo>
                      <a:pt x="3770" y="2936"/>
                      <a:pt x="3770"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9"/>
              <p:cNvSpPr/>
              <p:nvPr/>
            </p:nvSpPr>
            <p:spPr>
              <a:xfrm>
                <a:off x="8184601" y="868227"/>
                <a:ext cx="63609" cy="48981"/>
              </a:xfrm>
              <a:custGeom>
                <a:avLst/>
                <a:gdLst/>
                <a:ahLst/>
                <a:cxnLst/>
                <a:rect l="l" t="t" r="r" b="b"/>
                <a:pathLst>
                  <a:path w="3770" h="2903" extrusionOk="0">
                    <a:moveTo>
                      <a:pt x="1902" y="1"/>
                    </a:moveTo>
                    <a:cubicBezTo>
                      <a:pt x="0" y="1"/>
                      <a:pt x="0" y="2903"/>
                      <a:pt x="1902" y="2903"/>
                    </a:cubicBezTo>
                    <a:cubicBezTo>
                      <a:pt x="3770" y="2903"/>
                      <a:pt x="3770"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9"/>
              <p:cNvSpPr/>
              <p:nvPr/>
            </p:nvSpPr>
            <p:spPr>
              <a:xfrm>
                <a:off x="8181227" y="1257130"/>
                <a:ext cx="55730" cy="49555"/>
              </a:xfrm>
              <a:custGeom>
                <a:avLst/>
                <a:gdLst/>
                <a:ahLst/>
                <a:cxnLst/>
                <a:rect l="l" t="t" r="r" b="b"/>
                <a:pathLst>
                  <a:path w="3303" h="2937" extrusionOk="0">
                    <a:moveTo>
                      <a:pt x="1501" y="1"/>
                    </a:moveTo>
                    <a:cubicBezTo>
                      <a:pt x="767" y="1"/>
                      <a:pt x="0" y="668"/>
                      <a:pt x="34" y="1468"/>
                    </a:cubicBezTo>
                    <a:cubicBezTo>
                      <a:pt x="100" y="2269"/>
                      <a:pt x="667" y="2936"/>
                      <a:pt x="1501" y="2936"/>
                    </a:cubicBezTo>
                    <a:lnTo>
                      <a:pt x="1801" y="2936"/>
                    </a:lnTo>
                    <a:cubicBezTo>
                      <a:pt x="2535" y="2936"/>
                      <a:pt x="3303" y="2269"/>
                      <a:pt x="3269" y="1468"/>
                    </a:cubicBezTo>
                    <a:cubicBezTo>
                      <a:pt x="3202" y="668"/>
                      <a:pt x="2635" y="1"/>
                      <a:pt x="1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9"/>
              <p:cNvSpPr/>
              <p:nvPr/>
            </p:nvSpPr>
            <p:spPr>
              <a:xfrm>
                <a:off x="8053471" y="1397844"/>
                <a:ext cx="63053" cy="49538"/>
              </a:xfrm>
              <a:custGeom>
                <a:avLst/>
                <a:gdLst/>
                <a:ahLst/>
                <a:cxnLst/>
                <a:rect l="l" t="t" r="r" b="b"/>
                <a:pathLst>
                  <a:path w="3737" h="2936" extrusionOk="0">
                    <a:moveTo>
                      <a:pt x="1868" y="0"/>
                    </a:moveTo>
                    <a:cubicBezTo>
                      <a:pt x="0" y="0"/>
                      <a:pt x="0" y="2935"/>
                      <a:pt x="1868" y="2935"/>
                    </a:cubicBezTo>
                    <a:cubicBezTo>
                      <a:pt x="3736" y="2935"/>
                      <a:pt x="3736" y="0"/>
                      <a:pt x="18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9"/>
              <p:cNvSpPr/>
              <p:nvPr/>
            </p:nvSpPr>
            <p:spPr>
              <a:xfrm>
                <a:off x="8151954" y="1017934"/>
                <a:ext cx="63053" cy="49555"/>
              </a:xfrm>
              <a:custGeom>
                <a:avLst/>
                <a:gdLst/>
                <a:ahLst/>
                <a:cxnLst/>
                <a:rect l="l" t="t" r="r" b="b"/>
                <a:pathLst>
                  <a:path w="3737" h="2937" extrusionOk="0">
                    <a:moveTo>
                      <a:pt x="1869" y="1"/>
                    </a:moveTo>
                    <a:cubicBezTo>
                      <a:pt x="1" y="1"/>
                      <a:pt x="1" y="2936"/>
                      <a:pt x="1869" y="2936"/>
                    </a:cubicBezTo>
                    <a:cubicBezTo>
                      <a:pt x="3737" y="2936"/>
                      <a:pt x="3737"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11" name="Google Shape;1211;p39"/>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9"/>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9"/>
          <p:cNvSpPr txBox="1">
            <a:spLocks noGrp="1"/>
          </p:cNvSpPr>
          <p:nvPr>
            <p:ph type="title"/>
          </p:nvPr>
        </p:nvSpPr>
        <p:spPr>
          <a:xfrm>
            <a:off x="5201425" y="1769850"/>
            <a:ext cx="3218700" cy="841800"/>
          </a:xfrm>
          <a:prstGeom prst="rect">
            <a:avLst/>
          </a:prstGeom>
        </p:spPr>
        <p:txBody>
          <a:bodyPr spcFirstLastPara="1" wrap="square" lIns="0" tIns="0" rIns="0" bIns="0" anchor="ctr" anchorCtr="0">
            <a:noAutofit/>
          </a:bodyPr>
          <a:lstStyle>
            <a:lvl1pPr lvl="0" algn="r" rtl="0">
              <a:spcBef>
                <a:spcPts val="0"/>
              </a:spcBef>
              <a:spcAft>
                <a:spcPts val="0"/>
              </a:spcAft>
              <a:buClr>
                <a:schemeClr val="accent1"/>
              </a:buClr>
              <a:buSzPts val="3600"/>
              <a:buNone/>
              <a:defRPr sz="57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4" name="Google Shape;1214;p39"/>
          <p:cNvSpPr txBox="1">
            <a:spLocks noGrp="1"/>
          </p:cNvSpPr>
          <p:nvPr>
            <p:ph type="title" idx="2"/>
          </p:nvPr>
        </p:nvSpPr>
        <p:spPr>
          <a:xfrm>
            <a:off x="5200225" y="2645675"/>
            <a:ext cx="3219900" cy="841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15" name="Google Shape;1215;p39"/>
          <p:cNvSpPr/>
          <p:nvPr/>
        </p:nvSpPr>
        <p:spPr>
          <a:xfrm rot="10190596">
            <a:off x="5332403" y="306999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1216"/>
        <p:cNvGrpSpPr/>
        <p:nvPr/>
      </p:nvGrpSpPr>
      <p:grpSpPr>
        <a:xfrm>
          <a:off x="0" y="0"/>
          <a:ext cx="0" cy="0"/>
          <a:chOff x="0" y="0"/>
          <a:chExt cx="0" cy="0"/>
        </a:xfrm>
      </p:grpSpPr>
      <p:sp>
        <p:nvSpPr>
          <p:cNvPr id="1217" name="Google Shape;1217;p40"/>
          <p:cNvSpPr txBox="1">
            <a:spLocks noGrp="1"/>
          </p:cNvSpPr>
          <p:nvPr>
            <p:ph type="title"/>
          </p:nvPr>
        </p:nvSpPr>
        <p:spPr>
          <a:xfrm>
            <a:off x="713232" y="2301240"/>
            <a:ext cx="4700100" cy="1261800"/>
          </a:xfrm>
          <a:prstGeom prst="rect">
            <a:avLst/>
          </a:prstGeom>
        </p:spPr>
        <p:txBody>
          <a:bodyPr spcFirstLastPara="1" wrap="square" lIns="0" tIns="0" rIns="0" bIns="0" anchor="b" anchorCtr="0">
            <a:noAutofit/>
          </a:bodyPr>
          <a:lstStyle>
            <a:lvl1pPr lvl="0" rtl="0">
              <a:spcBef>
                <a:spcPts val="0"/>
              </a:spcBef>
              <a:spcAft>
                <a:spcPts val="0"/>
              </a:spcAft>
              <a:buSzPts val="7000"/>
              <a:buNone/>
              <a:defRPr sz="37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8" name="Google Shape;1218;p40"/>
          <p:cNvSpPr txBox="1">
            <a:spLocks noGrp="1"/>
          </p:cNvSpPr>
          <p:nvPr>
            <p:ph type="title" idx="2"/>
          </p:nvPr>
        </p:nvSpPr>
        <p:spPr>
          <a:xfrm>
            <a:off x="713232" y="3619498"/>
            <a:ext cx="4572000" cy="786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1600"/>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1219"/>
        <p:cNvGrpSpPr/>
        <p:nvPr/>
      </p:nvGrpSpPr>
      <p:grpSpPr>
        <a:xfrm>
          <a:off x="0" y="0"/>
          <a:ext cx="0" cy="0"/>
          <a:chOff x="0" y="0"/>
          <a:chExt cx="0" cy="0"/>
        </a:xfrm>
      </p:grpSpPr>
      <p:sp>
        <p:nvSpPr>
          <p:cNvPr id="1220" name="Google Shape;1220;p41"/>
          <p:cNvSpPr txBox="1">
            <a:spLocks noGrp="1"/>
          </p:cNvSpPr>
          <p:nvPr>
            <p:ph type="title"/>
          </p:nvPr>
        </p:nvSpPr>
        <p:spPr>
          <a:xfrm>
            <a:off x="713225" y="356625"/>
            <a:ext cx="7717500" cy="660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221" name="Google Shape;1221;p41"/>
          <p:cNvSpPr txBox="1">
            <a:spLocks noGrp="1"/>
          </p:cNvSpPr>
          <p:nvPr>
            <p:ph type="subTitle" idx="1"/>
          </p:nvPr>
        </p:nvSpPr>
        <p:spPr>
          <a:xfrm>
            <a:off x="1499550" y="3533572"/>
            <a:ext cx="3657600" cy="1243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2" name="Google Shape;1222;p41"/>
          <p:cNvSpPr txBox="1">
            <a:spLocks noGrp="1"/>
          </p:cNvSpPr>
          <p:nvPr>
            <p:ph type="subTitle" idx="2"/>
          </p:nvPr>
        </p:nvSpPr>
        <p:spPr>
          <a:xfrm>
            <a:off x="3891425" y="1380744"/>
            <a:ext cx="3657600" cy="785700"/>
          </a:xfrm>
          <a:prstGeom prst="rect">
            <a:avLst/>
          </a:prstGeom>
        </p:spPr>
        <p:txBody>
          <a:bodyPr spcFirstLastPara="1" wrap="square" lIns="0" tIns="0" rIns="0" bIns="0" anchor="b" anchorCtr="0">
            <a:noAutofit/>
          </a:bodyPr>
          <a:lstStyle>
            <a:lvl1pPr lvl="0" algn="r"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3" name="Google Shape;1223;p41"/>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1"/>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5" name="Google Shape;1225;p41"/>
          <p:cNvGrpSpPr/>
          <p:nvPr/>
        </p:nvGrpSpPr>
        <p:grpSpPr>
          <a:xfrm rot="-3625297">
            <a:off x="7796497" y="3684979"/>
            <a:ext cx="1143407" cy="1365753"/>
            <a:chOff x="2641650" y="1052550"/>
            <a:chExt cx="778700" cy="930125"/>
          </a:xfrm>
        </p:grpSpPr>
        <p:sp>
          <p:nvSpPr>
            <p:cNvPr id="1226" name="Google Shape;1226;p4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77"/>
        <p:cNvGrpSpPr/>
        <p:nvPr/>
      </p:nvGrpSpPr>
      <p:grpSpPr>
        <a:xfrm>
          <a:off x="0" y="0"/>
          <a:ext cx="0" cy="0"/>
          <a:chOff x="0" y="0"/>
          <a:chExt cx="0" cy="0"/>
        </a:xfrm>
      </p:grpSpPr>
      <p:sp>
        <p:nvSpPr>
          <p:cNvPr id="78" name="Google Shape;78;p5"/>
          <p:cNvSpPr txBox="1">
            <a:spLocks noGrp="1"/>
          </p:cNvSpPr>
          <p:nvPr>
            <p:ph type="title"/>
          </p:nvPr>
        </p:nvSpPr>
        <p:spPr>
          <a:xfrm>
            <a:off x="713225" y="356625"/>
            <a:ext cx="7717500" cy="6606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4500"/>
              <a:buNone/>
              <a:defRPr>
                <a:solidFill>
                  <a:schemeClr val="accent1"/>
                </a:solidFill>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79" name="Google Shape;79;p5"/>
          <p:cNvSpPr txBox="1">
            <a:spLocks noGrp="1"/>
          </p:cNvSpPr>
          <p:nvPr>
            <p:ph type="subTitle" idx="1"/>
          </p:nvPr>
        </p:nvSpPr>
        <p:spPr>
          <a:xfrm>
            <a:off x="1499550" y="3533572"/>
            <a:ext cx="3657600" cy="12438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1400"/>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
          <p:cNvSpPr txBox="1">
            <a:spLocks noGrp="1"/>
          </p:cNvSpPr>
          <p:nvPr>
            <p:ph type="subTitle" idx="2"/>
          </p:nvPr>
        </p:nvSpPr>
        <p:spPr>
          <a:xfrm>
            <a:off x="3891425" y="1380744"/>
            <a:ext cx="3657600" cy="785700"/>
          </a:xfrm>
          <a:prstGeom prst="rect">
            <a:avLst/>
          </a:prstGeom>
        </p:spPr>
        <p:txBody>
          <a:bodyPr spcFirstLastPara="1" wrap="square" lIns="0" tIns="0" rIns="0" bIns="0" anchor="b" anchorCtr="0">
            <a:noAutofit/>
          </a:bodyPr>
          <a:lstStyle>
            <a:lvl1pPr lvl="0" algn="r"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 name="Google Shape;81;p5"/>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5"/>
          <p:cNvGrpSpPr/>
          <p:nvPr/>
        </p:nvGrpSpPr>
        <p:grpSpPr>
          <a:xfrm rot="-3625297">
            <a:off x="7796497" y="3684979"/>
            <a:ext cx="1143407" cy="1365753"/>
            <a:chOff x="2641650" y="1052550"/>
            <a:chExt cx="778700" cy="930125"/>
          </a:xfrm>
        </p:grpSpPr>
        <p:sp>
          <p:nvSpPr>
            <p:cNvPr id="84" name="Google Shape;84;p5"/>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247"/>
        <p:cNvGrpSpPr/>
        <p:nvPr/>
      </p:nvGrpSpPr>
      <p:grpSpPr>
        <a:xfrm>
          <a:off x="0" y="0"/>
          <a:ext cx="0" cy="0"/>
          <a:chOff x="0" y="0"/>
          <a:chExt cx="0" cy="0"/>
        </a:xfrm>
      </p:grpSpPr>
      <p:sp>
        <p:nvSpPr>
          <p:cNvPr id="1248" name="Google Shape;1248;p42"/>
          <p:cNvSpPr/>
          <p:nvPr/>
        </p:nvSpPr>
        <p:spPr>
          <a:xfrm>
            <a:off x="6720563" y="-103349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2"/>
          <p:cNvSpPr/>
          <p:nvPr/>
        </p:nvSpPr>
        <p:spPr>
          <a:xfrm rot="-1163670" flipH="1">
            <a:off x="8027719" y="-169012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2"/>
          <p:cNvSpPr/>
          <p:nvPr/>
        </p:nvSpPr>
        <p:spPr>
          <a:xfrm rot="-1453037">
            <a:off x="4687961" y="4337440"/>
            <a:ext cx="5849702" cy="1820326"/>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2"/>
          <p:cNvSpPr/>
          <p:nvPr/>
        </p:nvSpPr>
        <p:spPr>
          <a:xfrm rot="-899902">
            <a:off x="-945061" y="4171606"/>
            <a:ext cx="2363574" cy="2434113"/>
          </a:xfrm>
          <a:custGeom>
            <a:avLst/>
            <a:gdLst/>
            <a:ahLst/>
            <a:cxnLst/>
            <a:rect l="l" t="t" r="r" b="b"/>
            <a:pathLst>
              <a:path w="44196" h="45515" extrusionOk="0">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2"/>
          <p:cNvSpPr txBox="1">
            <a:spLocks noGrp="1"/>
          </p:cNvSpPr>
          <p:nvPr>
            <p:ph type="title"/>
          </p:nvPr>
        </p:nvSpPr>
        <p:spPr>
          <a:xfrm>
            <a:off x="694944" y="356616"/>
            <a:ext cx="7763400" cy="6402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3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253"/>
        <p:cNvGrpSpPr/>
        <p:nvPr/>
      </p:nvGrpSpPr>
      <p:grpSpPr>
        <a:xfrm>
          <a:off x="0" y="0"/>
          <a:ext cx="0" cy="0"/>
          <a:chOff x="0" y="0"/>
          <a:chExt cx="0" cy="0"/>
        </a:xfrm>
      </p:grpSpPr>
      <p:sp>
        <p:nvSpPr>
          <p:cNvPr id="1254" name="Google Shape;1254;p43"/>
          <p:cNvSpPr/>
          <p:nvPr/>
        </p:nvSpPr>
        <p:spPr>
          <a:xfrm rot="7476354">
            <a:off x="7877413" y="4081516"/>
            <a:ext cx="2902242" cy="2390968"/>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3"/>
          <p:cNvSpPr/>
          <p:nvPr/>
        </p:nvSpPr>
        <p:spPr>
          <a:xfrm rot="7476354">
            <a:off x="8712332" y="3664995"/>
            <a:ext cx="1232383" cy="1277159"/>
          </a:xfrm>
          <a:custGeom>
            <a:avLst/>
            <a:gdLst/>
            <a:ahLst/>
            <a:cxnLst/>
            <a:rect l="l" t="t" r="r" b="b"/>
            <a:pathLst>
              <a:path w="26111" h="26278" extrusionOk="0">
                <a:moveTo>
                  <a:pt x="12986" y="0"/>
                </a:moveTo>
                <a:cubicBezTo>
                  <a:pt x="9904" y="0"/>
                  <a:pt x="6745" y="1296"/>
                  <a:pt x="4104" y="3318"/>
                </a:cubicBezTo>
                <a:cubicBezTo>
                  <a:pt x="1429" y="5355"/>
                  <a:pt x="1" y="8820"/>
                  <a:pt x="1" y="12194"/>
                </a:cubicBezTo>
                <a:cubicBezTo>
                  <a:pt x="1" y="15568"/>
                  <a:pt x="1368" y="18851"/>
                  <a:pt x="3314" y="21617"/>
                </a:cubicBezTo>
                <a:cubicBezTo>
                  <a:pt x="4834" y="23775"/>
                  <a:pt x="6961" y="25781"/>
                  <a:pt x="9545" y="26176"/>
                </a:cubicBezTo>
                <a:cubicBezTo>
                  <a:pt x="9929" y="26246"/>
                  <a:pt x="10316" y="26278"/>
                  <a:pt x="10702" y="26278"/>
                </a:cubicBezTo>
                <a:cubicBezTo>
                  <a:pt x="12334" y="26278"/>
                  <a:pt x="13967" y="25709"/>
                  <a:pt x="15442" y="25021"/>
                </a:cubicBezTo>
                <a:cubicBezTo>
                  <a:pt x="18816" y="23380"/>
                  <a:pt x="21734" y="20674"/>
                  <a:pt x="23314" y="17300"/>
                </a:cubicBezTo>
                <a:cubicBezTo>
                  <a:pt x="26110" y="11282"/>
                  <a:pt x="23952" y="5173"/>
                  <a:pt x="18512" y="1647"/>
                </a:cubicBezTo>
                <a:cubicBezTo>
                  <a:pt x="16796" y="503"/>
                  <a:pt x="14906" y="0"/>
                  <a:pt x="1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3"/>
          <p:cNvSpPr txBox="1">
            <a:spLocks noGrp="1"/>
          </p:cNvSpPr>
          <p:nvPr>
            <p:ph type="title"/>
          </p:nvPr>
        </p:nvSpPr>
        <p:spPr>
          <a:xfrm>
            <a:off x="1831850" y="356616"/>
            <a:ext cx="5486400" cy="720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57" name="Google Shape;1257;p43"/>
          <p:cNvSpPr txBox="1">
            <a:spLocks noGrp="1"/>
          </p:cNvSpPr>
          <p:nvPr>
            <p:ph type="subTitle" idx="1"/>
          </p:nvPr>
        </p:nvSpPr>
        <p:spPr>
          <a:xfrm>
            <a:off x="1831850" y="1538075"/>
            <a:ext cx="5486400" cy="11100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8" name="Google Shape;1258;p43"/>
          <p:cNvSpPr/>
          <p:nvPr/>
        </p:nvSpPr>
        <p:spPr>
          <a:xfrm rot="10800000" flipH="1">
            <a:off x="-1231974" y="882500"/>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3"/>
          <p:cNvSpPr/>
          <p:nvPr/>
        </p:nvSpPr>
        <p:spPr>
          <a:xfrm rot="10800000" flipH="1">
            <a:off x="-1231974" y="2849967"/>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3"/>
          <p:cNvSpPr/>
          <p:nvPr/>
        </p:nvSpPr>
        <p:spPr>
          <a:xfrm rot="-10190596" flipH="1">
            <a:off x="-2138747" y="284434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261"/>
        <p:cNvGrpSpPr/>
        <p:nvPr/>
      </p:nvGrpSpPr>
      <p:grpSpPr>
        <a:xfrm>
          <a:off x="0" y="0"/>
          <a:ext cx="0" cy="0"/>
          <a:chOff x="0" y="0"/>
          <a:chExt cx="0" cy="0"/>
        </a:xfrm>
      </p:grpSpPr>
      <p:sp>
        <p:nvSpPr>
          <p:cNvPr id="1262" name="Google Shape;1262;p44"/>
          <p:cNvSpPr/>
          <p:nvPr/>
        </p:nvSpPr>
        <p:spPr>
          <a:xfrm rot="-4840997">
            <a:off x="-4913896" y="-5731216"/>
            <a:ext cx="6593481" cy="10787284"/>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4"/>
          <p:cNvSpPr txBox="1">
            <a:spLocks noGrp="1"/>
          </p:cNvSpPr>
          <p:nvPr>
            <p:ph type="title"/>
          </p:nvPr>
        </p:nvSpPr>
        <p:spPr>
          <a:xfrm>
            <a:off x="699125" y="409100"/>
            <a:ext cx="2973900" cy="31470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4800"/>
              <a:buNone/>
              <a:defRPr sz="36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endParaRPr/>
          </a:p>
        </p:txBody>
      </p:sp>
      <p:sp>
        <p:nvSpPr>
          <p:cNvPr id="1264" name="Google Shape;1264;p44"/>
          <p:cNvSpPr/>
          <p:nvPr/>
        </p:nvSpPr>
        <p:spPr>
          <a:xfrm rot="10800000">
            <a:off x="6781776" y="2489200"/>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5" name="Google Shape;1265;p44"/>
          <p:cNvGrpSpPr/>
          <p:nvPr/>
        </p:nvGrpSpPr>
        <p:grpSpPr>
          <a:xfrm rot="1290740">
            <a:off x="8373058" y="4196825"/>
            <a:ext cx="1407260" cy="1680914"/>
            <a:chOff x="2641650" y="1052550"/>
            <a:chExt cx="778700" cy="930125"/>
          </a:xfrm>
        </p:grpSpPr>
        <p:sp>
          <p:nvSpPr>
            <p:cNvPr id="1266" name="Google Shape;1266;p4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7" name="Google Shape;1287;p44"/>
          <p:cNvSpPr/>
          <p:nvPr/>
        </p:nvSpPr>
        <p:spPr>
          <a:xfrm rot="486315">
            <a:off x="-4274523" y="2674339"/>
            <a:ext cx="5850103" cy="2242207"/>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1288"/>
        <p:cNvGrpSpPr/>
        <p:nvPr/>
      </p:nvGrpSpPr>
      <p:grpSpPr>
        <a:xfrm>
          <a:off x="0" y="0"/>
          <a:ext cx="0" cy="0"/>
          <a:chOff x="0" y="0"/>
          <a:chExt cx="0" cy="0"/>
        </a:xfrm>
      </p:grpSpPr>
      <p:sp>
        <p:nvSpPr>
          <p:cNvPr id="1289" name="Google Shape;1289;p45"/>
          <p:cNvSpPr/>
          <p:nvPr/>
        </p:nvSpPr>
        <p:spPr>
          <a:xfrm>
            <a:off x="-76199" y="-54062"/>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5"/>
          <p:cNvSpPr/>
          <p:nvPr/>
        </p:nvSpPr>
        <p:spPr>
          <a:xfrm>
            <a:off x="-76199" y="-152400"/>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5"/>
          <p:cNvSpPr/>
          <p:nvPr/>
        </p:nvSpPr>
        <p:spPr>
          <a:xfrm rot="-609404">
            <a:off x="-982972" y="345846"/>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2" name="Google Shape;1292;p45"/>
          <p:cNvGrpSpPr/>
          <p:nvPr/>
        </p:nvGrpSpPr>
        <p:grpSpPr>
          <a:xfrm rot="6690740">
            <a:off x="7907683" y="2065750"/>
            <a:ext cx="1407260" cy="1680914"/>
            <a:chOff x="2641650" y="1052550"/>
            <a:chExt cx="778700" cy="930125"/>
          </a:xfrm>
        </p:grpSpPr>
        <p:sp>
          <p:nvSpPr>
            <p:cNvPr id="1293" name="Google Shape;1293;p45"/>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5"/>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5"/>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5"/>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5"/>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5"/>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5"/>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5"/>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5"/>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5"/>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5"/>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5"/>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5"/>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5"/>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5"/>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5"/>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5"/>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5"/>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5"/>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5"/>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5"/>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4" name="Google Shape;1314;p45"/>
          <p:cNvSpPr/>
          <p:nvPr/>
        </p:nvSpPr>
        <p:spPr>
          <a:xfrm flipH="1">
            <a:off x="1426265" y="27348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5"/>
          <p:cNvSpPr txBox="1">
            <a:spLocks noGrp="1"/>
          </p:cNvSpPr>
          <p:nvPr>
            <p:ph type="title"/>
          </p:nvPr>
        </p:nvSpPr>
        <p:spPr>
          <a:xfrm>
            <a:off x="713225" y="1928788"/>
            <a:ext cx="7717800" cy="848700"/>
          </a:xfrm>
          <a:prstGeom prst="rect">
            <a:avLst/>
          </a:prstGeom>
        </p:spPr>
        <p:txBody>
          <a:bodyPr spcFirstLastPara="1" wrap="square" lIns="0" tIns="0" rIns="0" bIns="0" anchor="b" anchorCtr="0">
            <a:noAutofit/>
          </a:bodyPr>
          <a:lstStyle>
            <a:lvl1pPr lvl="0" algn="ctr" rtl="0">
              <a:spcBef>
                <a:spcPts val="0"/>
              </a:spcBef>
              <a:spcAft>
                <a:spcPts val="0"/>
              </a:spcAft>
              <a:buSzPts val="4200"/>
              <a:buNone/>
              <a:defRPr sz="57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16" name="Google Shape;1316;p45"/>
          <p:cNvSpPr txBox="1">
            <a:spLocks noGrp="1"/>
          </p:cNvSpPr>
          <p:nvPr>
            <p:ph type="subTitle" idx="1"/>
          </p:nvPr>
        </p:nvSpPr>
        <p:spPr>
          <a:xfrm>
            <a:off x="713225" y="2795013"/>
            <a:ext cx="7717800" cy="419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16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1317"/>
        <p:cNvGrpSpPr/>
        <p:nvPr/>
      </p:nvGrpSpPr>
      <p:grpSpPr>
        <a:xfrm>
          <a:off x="0" y="0"/>
          <a:ext cx="0" cy="0"/>
          <a:chOff x="0" y="0"/>
          <a:chExt cx="0" cy="0"/>
        </a:xfrm>
      </p:grpSpPr>
      <p:sp>
        <p:nvSpPr>
          <p:cNvPr id="1318" name="Google Shape;1318;p46"/>
          <p:cNvSpPr txBox="1">
            <a:spLocks noGrp="1"/>
          </p:cNvSpPr>
          <p:nvPr>
            <p:ph type="title"/>
          </p:nvPr>
        </p:nvSpPr>
        <p:spPr>
          <a:xfrm>
            <a:off x="903000" y="356616"/>
            <a:ext cx="7338000" cy="6450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19" name="Google Shape;1319;p46"/>
          <p:cNvSpPr/>
          <p:nvPr/>
        </p:nvSpPr>
        <p:spPr>
          <a:xfrm rot="-5400000" flipH="1">
            <a:off x="-1154407" y="4509180"/>
            <a:ext cx="3508952" cy="1390630"/>
          </a:xfrm>
          <a:custGeom>
            <a:avLst/>
            <a:gdLst/>
            <a:ahLst/>
            <a:cxnLst/>
            <a:rect l="l" t="t" r="r" b="b"/>
            <a:pathLst>
              <a:path w="58076" h="23017" extrusionOk="0">
                <a:moveTo>
                  <a:pt x="1" y="0"/>
                </a:moveTo>
                <a:cubicBezTo>
                  <a:pt x="850" y="9823"/>
                  <a:pt x="6453" y="12579"/>
                  <a:pt x="13430" y="12579"/>
                </a:cubicBezTo>
                <a:cubicBezTo>
                  <a:pt x="22350" y="12579"/>
                  <a:pt x="33517" y="8073"/>
                  <a:pt x="39863" y="8073"/>
                </a:cubicBezTo>
                <a:cubicBezTo>
                  <a:pt x="49269" y="8073"/>
                  <a:pt x="52105" y="19414"/>
                  <a:pt x="58076" y="23017"/>
                </a:cubicBezTo>
                <a:lnTo>
                  <a:pt x="580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rot="10800000" flipH="1">
            <a:off x="6475577" y="4610556"/>
            <a:ext cx="2668494" cy="565119"/>
          </a:xfrm>
          <a:custGeom>
            <a:avLst/>
            <a:gdLst/>
            <a:ahLst/>
            <a:cxnLst/>
            <a:rect l="l" t="t" r="r" b="b"/>
            <a:pathLst>
              <a:path w="67416" h="14277" extrusionOk="0">
                <a:moveTo>
                  <a:pt x="31557" y="8406"/>
                </a:moveTo>
                <a:cubicBezTo>
                  <a:pt x="52372" y="2202"/>
                  <a:pt x="62579" y="8406"/>
                  <a:pt x="67416" y="14277"/>
                </a:cubicBezTo>
                <a:lnTo>
                  <a:pt x="67416" y="0"/>
                </a:lnTo>
                <a:lnTo>
                  <a:pt x="1" y="0"/>
                </a:lnTo>
                <a:cubicBezTo>
                  <a:pt x="3237" y="4570"/>
                  <a:pt x="12577" y="14077"/>
                  <a:pt x="31557" y="84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1" name="Google Shape;1321;p46"/>
          <p:cNvGrpSpPr/>
          <p:nvPr/>
        </p:nvGrpSpPr>
        <p:grpSpPr>
          <a:xfrm rot="-10400199">
            <a:off x="-611251" y="2960997"/>
            <a:ext cx="1407273" cy="1680929"/>
            <a:chOff x="2641650" y="1052550"/>
            <a:chExt cx="778700" cy="930125"/>
          </a:xfrm>
        </p:grpSpPr>
        <p:sp>
          <p:nvSpPr>
            <p:cNvPr id="1322" name="Google Shape;1322;p4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1343"/>
        <p:cNvGrpSpPr/>
        <p:nvPr/>
      </p:nvGrpSpPr>
      <p:grpSpPr>
        <a:xfrm>
          <a:off x="0" y="0"/>
          <a:ext cx="0" cy="0"/>
          <a:chOff x="0" y="0"/>
          <a:chExt cx="0" cy="0"/>
        </a:xfrm>
      </p:grpSpPr>
      <p:sp>
        <p:nvSpPr>
          <p:cNvPr id="1344" name="Google Shape;1344;p47"/>
          <p:cNvSpPr txBox="1">
            <a:spLocks noGrp="1"/>
          </p:cNvSpPr>
          <p:nvPr>
            <p:ph type="title" hasCustomPrompt="1"/>
          </p:nvPr>
        </p:nvSpPr>
        <p:spPr>
          <a:xfrm>
            <a:off x="713225" y="1508760"/>
            <a:ext cx="7690200" cy="14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2000"/>
              <a:buNone/>
              <a:defRPr sz="12000" b="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45" name="Google Shape;1345;p47"/>
          <p:cNvSpPr txBox="1">
            <a:spLocks noGrp="1"/>
          </p:cNvSpPr>
          <p:nvPr>
            <p:ph type="subTitle" idx="1"/>
          </p:nvPr>
        </p:nvSpPr>
        <p:spPr>
          <a:xfrm>
            <a:off x="740675" y="2869782"/>
            <a:ext cx="7690200" cy="3480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sz="2100">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46" name="Google Shape;1346;p47"/>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7"/>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7"/>
          <p:cNvSpPr/>
          <p:nvPr/>
        </p:nvSpPr>
        <p:spPr>
          <a:xfrm rot="10800000" flipH="1">
            <a:off x="-39950" y="-76212"/>
            <a:ext cx="3286525" cy="656125"/>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7"/>
          <p:cNvSpPr/>
          <p:nvPr/>
        </p:nvSpPr>
        <p:spPr>
          <a:xfrm rot="10800000" flipH="1">
            <a:off x="-39950" y="-76212"/>
            <a:ext cx="1458575" cy="875650"/>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350"/>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CUSTOM_3_2">
    <p:bg>
      <p:bgPr>
        <a:solidFill>
          <a:schemeClr val="lt2"/>
        </a:solidFill>
        <a:effectLst/>
      </p:bgPr>
    </p:bg>
    <p:spTree>
      <p:nvGrpSpPr>
        <p:cNvPr id="1" name="Shape 1351"/>
        <p:cNvGrpSpPr/>
        <p:nvPr/>
      </p:nvGrpSpPr>
      <p:grpSpPr>
        <a:xfrm>
          <a:off x="0" y="0"/>
          <a:ext cx="0" cy="0"/>
          <a:chOff x="0" y="0"/>
          <a:chExt cx="0" cy="0"/>
        </a:xfrm>
      </p:grpSpPr>
      <p:sp>
        <p:nvSpPr>
          <p:cNvPr id="1352" name="Google Shape;1352;p49"/>
          <p:cNvSpPr/>
          <p:nvPr/>
        </p:nvSpPr>
        <p:spPr>
          <a:xfrm>
            <a:off x="8393700" y="-219725"/>
            <a:ext cx="1291825" cy="197000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9"/>
          <p:cNvSpPr txBox="1">
            <a:spLocks noGrp="1"/>
          </p:cNvSpPr>
          <p:nvPr>
            <p:ph type="title"/>
          </p:nvPr>
        </p:nvSpPr>
        <p:spPr>
          <a:xfrm>
            <a:off x="713225" y="356623"/>
            <a:ext cx="7516500" cy="793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54" name="Google Shape;1354;p49"/>
          <p:cNvSpPr txBox="1">
            <a:spLocks noGrp="1"/>
          </p:cNvSpPr>
          <p:nvPr>
            <p:ph type="title" idx="2" hasCustomPrompt="1"/>
          </p:nvPr>
        </p:nvSpPr>
        <p:spPr>
          <a:xfrm>
            <a:off x="773701" y="15063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55" name="Google Shape;1355;p49"/>
          <p:cNvSpPr txBox="1">
            <a:spLocks noGrp="1"/>
          </p:cNvSpPr>
          <p:nvPr>
            <p:ph type="title" idx="3"/>
          </p:nvPr>
        </p:nvSpPr>
        <p:spPr>
          <a:xfrm>
            <a:off x="1525325" y="1924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56" name="Google Shape;1356;p49"/>
          <p:cNvSpPr txBox="1">
            <a:spLocks noGrp="1"/>
          </p:cNvSpPr>
          <p:nvPr>
            <p:ph type="title" idx="4"/>
          </p:nvPr>
        </p:nvSpPr>
        <p:spPr>
          <a:xfrm>
            <a:off x="1525325" y="1475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57" name="Google Shape;1357;p49"/>
          <p:cNvSpPr txBox="1">
            <a:spLocks noGrp="1"/>
          </p:cNvSpPr>
          <p:nvPr>
            <p:ph type="title" idx="5" hasCustomPrompt="1"/>
          </p:nvPr>
        </p:nvSpPr>
        <p:spPr>
          <a:xfrm>
            <a:off x="773701" y="2680225"/>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58" name="Google Shape;1358;p49"/>
          <p:cNvSpPr txBox="1">
            <a:spLocks noGrp="1"/>
          </p:cNvSpPr>
          <p:nvPr>
            <p:ph type="title" idx="6"/>
          </p:nvPr>
        </p:nvSpPr>
        <p:spPr>
          <a:xfrm>
            <a:off x="1525325" y="3021775"/>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59" name="Google Shape;1359;p49"/>
          <p:cNvSpPr txBox="1">
            <a:spLocks noGrp="1"/>
          </p:cNvSpPr>
          <p:nvPr>
            <p:ph type="title" idx="7"/>
          </p:nvPr>
        </p:nvSpPr>
        <p:spPr>
          <a:xfrm>
            <a:off x="1525325" y="2572957"/>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0" name="Google Shape;1360;p49"/>
          <p:cNvSpPr txBox="1">
            <a:spLocks noGrp="1"/>
          </p:cNvSpPr>
          <p:nvPr>
            <p:ph type="title" idx="8" hasCustomPrompt="1"/>
          </p:nvPr>
        </p:nvSpPr>
        <p:spPr>
          <a:xfrm>
            <a:off x="773701" y="38685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1" name="Google Shape;1361;p49"/>
          <p:cNvSpPr txBox="1">
            <a:spLocks noGrp="1"/>
          </p:cNvSpPr>
          <p:nvPr>
            <p:ph type="title" idx="9"/>
          </p:nvPr>
        </p:nvSpPr>
        <p:spPr>
          <a:xfrm>
            <a:off x="1525325" y="4210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2" name="Google Shape;1362;p49"/>
          <p:cNvSpPr txBox="1">
            <a:spLocks noGrp="1"/>
          </p:cNvSpPr>
          <p:nvPr>
            <p:ph type="title" idx="13"/>
          </p:nvPr>
        </p:nvSpPr>
        <p:spPr>
          <a:xfrm>
            <a:off x="1525325" y="3761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3" name="Google Shape;1363;p49"/>
          <p:cNvSpPr txBox="1">
            <a:spLocks noGrp="1"/>
          </p:cNvSpPr>
          <p:nvPr>
            <p:ph type="title" idx="14" hasCustomPrompt="1"/>
          </p:nvPr>
        </p:nvSpPr>
        <p:spPr>
          <a:xfrm>
            <a:off x="4583701" y="15825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4" name="Google Shape;1364;p49"/>
          <p:cNvSpPr txBox="1">
            <a:spLocks noGrp="1"/>
          </p:cNvSpPr>
          <p:nvPr>
            <p:ph type="title" idx="15"/>
          </p:nvPr>
        </p:nvSpPr>
        <p:spPr>
          <a:xfrm>
            <a:off x="5335325" y="1924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5" name="Google Shape;1365;p49"/>
          <p:cNvSpPr txBox="1">
            <a:spLocks noGrp="1"/>
          </p:cNvSpPr>
          <p:nvPr>
            <p:ph type="title" idx="16"/>
          </p:nvPr>
        </p:nvSpPr>
        <p:spPr>
          <a:xfrm>
            <a:off x="5335325" y="1475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6" name="Google Shape;1366;p49"/>
          <p:cNvSpPr txBox="1">
            <a:spLocks noGrp="1"/>
          </p:cNvSpPr>
          <p:nvPr>
            <p:ph type="title" idx="17" hasCustomPrompt="1"/>
          </p:nvPr>
        </p:nvSpPr>
        <p:spPr>
          <a:xfrm>
            <a:off x="4583701" y="2756425"/>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7" name="Google Shape;1367;p49"/>
          <p:cNvSpPr txBox="1">
            <a:spLocks noGrp="1"/>
          </p:cNvSpPr>
          <p:nvPr>
            <p:ph type="title" idx="18"/>
          </p:nvPr>
        </p:nvSpPr>
        <p:spPr>
          <a:xfrm>
            <a:off x="5335325" y="3021775"/>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8" name="Google Shape;1368;p49"/>
          <p:cNvSpPr txBox="1">
            <a:spLocks noGrp="1"/>
          </p:cNvSpPr>
          <p:nvPr>
            <p:ph type="title" idx="19"/>
          </p:nvPr>
        </p:nvSpPr>
        <p:spPr>
          <a:xfrm>
            <a:off x="5335325" y="2572957"/>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9" name="Google Shape;1369;p49"/>
          <p:cNvSpPr txBox="1">
            <a:spLocks noGrp="1"/>
          </p:cNvSpPr>
          <p:nvPr>
            <p:ph type="title" idx="20" hasCustomPrompt="1"/>
          </p:nvPr>
        </p:nvSpPr>
        <p:spPr>
          <a:xfrm>
            <a:off x="4583701" y="39447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70" name="Google Shape;1370;p49"/>
          <p:cNvSpPr txBox="1">
            <a:spLocks noGrp="1"/>
          </p:cNvSpPr>
          <p:nvPr>
            <p:ph type="title" idx="21"/>
          </p:nvPr>
        </p:nvSpPr>
        <p:spPr>
          <a:xfrm>
            <a:off x="5335325" y="4210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1" name="Google Shape;1371;p49"/>
          <p:cNvSpPr txBox="1">
            <a:spLocks noGrp="1"/>
          </p:cNvSpPr>
          <p:nvPr>
            <p:ph type="title" idx="22"/>
          </p:nvPr>
        </p:nvSpPr>
        <p:spPr>
          <a:xfrm>
            <a:off x="5335325" y="3761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2" name="Google Shape;1372;p49"/>
          <p:cNvSpPr/>
          <p:nvPr/>
        </p:nvSpPr>
        <p:spPr>
          <a:xfrm rot="5537890">
            <a:off x="8570645" y="509669"/>
            <a:ext cx="1470406" cy="826454"/>
          </a:xfrm>
          <a:custGeom>
            <a:avLst/>
            <a:gdLst/>
            <a:ahLst/>
            <a:cxnLst/>
            <a:rect l="l" t="t" r="r" b="b"/>
            <a:pathLst>
              <a:path w="58816" h="33058" extrusionOk="0">
                <a:moveTo>
                  <a:pt x="42927" y="1"/>
                </a:moveTo>
                <a:cubicBezTo>
                  <a:pt x="25922" y="1"/>
                  <a:pt x="791" y="1598"/>
                  <a:pt x="791" y="1598"/>
                </a:cubicBezTo>
                <a:lnTo>
                  <a:pt x="0" y="2085"/>
                </a:lnTo>
                <a:cubicBezTo>
                  <a:pt x="8845" y="33058"/>
                  <a:pt x="32767" y="33058"/>
                  <a:pt x="32767" y="33058"/>
                </a:cubicBezTo>
                <a:cubicBezTo>
                  <a:pt x="58816" y="29410"/>
                  <a:pt x="57995" y="1325"/>
                  <a:pt x="57995" y="1325"/>
                </a:cubicBezTo>
                <a:cubicBezTo>
                  <a:pt x="56846" y="339"/>
                  <a:pt x="50746" y="1"/>
                  <a:pt x="42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9"/>
          <p:cNvSpPr/>
          <p:nvPr/>
        </p:nvSpPr>
        <p:spPr>
          <a:xfrm rot="3738907">
            <a:off x="7073581" y="-375412"/>
            <a:ext cx="2601077" cy="996932"/>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49"/>
          <p:cNvGrpSpPr/>
          <p:nvPr/>
        </p:nvGrpSpPr>
        <p:grpSpPr>
          <a:xfrm rot="-5861450">
            <a:off x="8467926" y="70665"/>
            <a:ext cx="1143371" cy="1365710"/>
            <a:chOff x="2641650" y="1052550"/>
            <a:chExt cx="778700" cy="930125"/>
          </a:xfrm>
        </p:grpSpPr>
        <p:sp>
          <p:nvSpPr>
            <p:cNvPr id="1375" name="Google Shape;1375;p4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1 column 1">
  <p:cSld name="CUSTOM_3_1">
    <p:bg>
      <p:bgPr>
        <a:solidFill>
          <a:schemeClr val="lt2"/>
        </a:solidFill>
        <a:effectLst/>
      </p:bgPr>
    </p:bg>
    <p:spTree>
      <p:nvGrpSpPr>
        <p:cNvPr id="1" name="Shape 1396"/>
        <p:cNvGrpSpPr/>
        <p:nvPr/>
      </p:nvGrpSpPr>
      <p:grpSpPr>
        <a:xfrm>
          <a:off x="0" y="0"/>
          <a:ext cx="0" cy="0"/>
          <a:chOff x="0" y="0"/>
          <a:chExt cx="0" cy="0"/>
        </a:xfrm>
      </p:grpSpPr>
      <p:sp>
        <p:nvSpPr>
          <p:cNvPr id="1397" name="Google Shape;1397;p50"/>
          <p:cNvSpPr/>
          <p:nvPr/>
        </p:nvSpPr>
        <p:spPr>
          <a:xfrm rot="5400000" flipH="1">
            <a:off x="6480367" y="2562487"/>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0"/>
          <p:cNvSpPr/>
          <p:nvPr/>
        </p:nvSpPr>
        <p:spPr>
          <a:xfrm>
            <a:off x="6405000" y="394318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9" name="Google Shape;1399;p50"/>
          <p:cNvGrpSpPr/>
          <p:nvPr/>
        </p:nvGrpSpPr>
        <p:grpSpPr>
          <a:xfrm rot="-3625297">
            <a:off x="8472647" y="3399779"/>
            <a:ext cx="1143407" cy="1365753"/>
            <a:chOff x="2641650" y="1052550"/>
            <a:chExt cx="778700" cy="930125"/>
          </a:xfrm>
        </p:grpSpPr>
        <p:sp>
          <p:nvSpPr>
            <p:cNvPr id="1400" name="Google Shape;1400;p5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1" name="Google Shape;1421;p50"/>
          <p:cNvSpPr txBox="1">
            <a:spLocks noGrp="1"/>
          </p:cNvSpPr>
          <p:nvPr>
            <p:ph type="title"/>
          </p:nvPr>
        </p:nvSpPr>
        <p:spPr>
          <a:xfrm>
            <a:off x="685800" y="356616"/>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422" name="Google Shape;1422;p50"/>
          <p:cNvSpPr txBox="1">
            <a:spLocks noGrp="1"/>
          </p:cNvSpPr>
          <p:nvPr>
            <p:ph type="subTitle" idx="1"/>
          </p:nvPr>
        </p:nvSpPr>
        <p:spPr>
          <a:xfrm>
            <a:off x="713050" y="1508760"/>
            <a:ext cx="7717800" cy="3554100"/>
          </a:xfrm>
          <a:prstGeom prst="rect">
            <a:avLst/>
          </a:prstGeom>
        </p:spPr>
        <p:txBody>
          <a:bodyPr spcFirstLastPara="1" wrap="square" lIns="0" tIns="0" rIns="0" bIns="0" anchor="t" anchorCtr="0">
            <a:noAutofit/>
          </a:bodyPr>
          <a:lstStyle>
            <a:lvl1pPr lvl="0" rtl="0">
              <a:spcBef>
                <a:spcPts val="0"/>
              </a:spcBef>
              <a:spcAft>
                <a:spcPts val="0"/>
              </a:spcAft>
              <a:buClr>
                <a:srgbClr val="434343"/>
              </a:buClr>
              <a:buSzPts val="1200"/>
              <a:buFont typeface="Livvic"/>
              <a:buAutoNum type="arabicPeriod"/>
              <a:defRPr sz="1100">
                <a:solidFill>
                  <a:schemeClr val="accent1"/>
                </a:solidFill>
              </a:defRPr>
            </a:lvl1pPr>
            <a:lvl2pPr lvl="1" rtl="0">
              <a:spcBef>
                <a:spcPts val="0"/>
              </a:spcBef>
              <a:spcAft>
                <a:spcPts val="0"/>
              </a:spcAft>
              <a:buClr>
                <a:srgbClr val="434343"/>
              </a:buClr>
              <a:buSzPts val="1200"/>
              <a:buFont typeface="Roboto Condensed Light"/>
              <a:buAutoNum type="alphaLcPeriod"/>
              <a:defRPr/>
            </a:lvl2pPr>
            <a:lvl3pPr lvl="2" rtl="0">
              <a:spcBef>
                <a:spcPts val="0"/>
              </a:spcBef>
              <a:spcAft>
                <a:spcPts val="0"/>
              </a:spcAft>
              <a:buClr>
                <a:srgbClr val="434343"/>
              </a:buClr>
              <a:buSzPts val="1200"/>
              <a:buFont typeface="Roboto Condensed Light"/>
              <a:buAutoNum type="romanLcPeriod"/>
              <a:defRPr/>
            </a:lvl3pPr>
            <a:lvl4pPr lvl="3" rtl="0">
              <a:spcBef>
                <a:spcPts val="0"/>
              </a:spcBef>
              <a:spcAft>
                <a:spcPts val="0"/>
              </a:spcAft>
              <a:buClr>
                <a:srgbClr val="434343"/>
              </a:buClr>
              <a:buSzPts val="1200"/>
              <a:buFont typeface="Roboto Condensed Light"/>
              <a:buAutoNum type="arabicPeriod"/>
              <a:defRPr/>
            </a:lvl4pPr>
            <a:lvl5pPr lvl="4" rtl="0">
              <a:spcBef>
                <a:spcPts val="0"/>
              </a:spcBef>
              <a:spcAft>
                <a:spcPts val="0"/>
              </a:spcAft>
              <a:buClr>
                <a:srgbClr val="434343"/>
              </a:buClr>
              <a:buSzPts val="1200"/>
              <a:buFont typeface="Roboto Condensed Light"/>
              <a:buAutoNum type="alphaLcPeriod"/>
              <a:defRPr/>
            </a:lvl5pPr>
            <a:lvl6pPr lvl="5" rtl="0">
              <a:spcBef>
                <a:spcPts val="0"/>
              </a:spcBef>
              <a:spcAft>
                <a:spcPts val="0"/>
              </a:spcAft>
              <a:buClr>
                <a:srgbClr val="434343"/>
              </a:buClr>
              <a:buSzPts val="1200"/>
              <a:buFont typeface="Roboto Condensed Light"/>
              <a:buAutoNum type="romanLcPeriod"/>
              <a:defRPr/>
            </a:lvl6pPr>
            <a:lvl7pPr lvl="6" rtl="0">
              <a:spcBef>
                <a:spcPts val="0"/>
              </a:spcBef>
              <a:spcAft>
                <a:spcPts val="0"/>
              </a:spcAft>
              <a:buClr>
                <a:srgbClr val="434343"/>
              </a:buClr>
              <a:buSzPts val="1200"/>
              <a:buFont typeface="Roboto Condensed Light"/>
              <a:buAutoNum type="arabicPeriod"/>
              <a:defRPr/>
            </a:lvl7pPr>
            <a:lvl8pPr lvl="7" rtl="0">
              <a:spcBef>
                <a:spcPts val="0"/>
              </a:spcBef>
              <a:spcAft>
                <a:spcPts val="0"/>
              </a:spcAft>
              <a:buClr>
                <a:srgbClr val="434343"/>
              </a:buClr>
              <a:buSzPts val="1200"/>
              <a:buFont typeface="Roboto Condensed Light"/>
              <a:buAutoNum type="alphaLcPeriod"/>
              <a:defRPr/>
            </a:lvl8pPr>
            <a:lvl9pPr lvl="8"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one column 2">
  <p:cSld name="CUSTOM_1">
    <p:bg>
      <p:bgPr>
        <a:solidFill>
          <a:schemeClr val="lt2"/>
        </a:solidFill>
        <a:effectLst/>
      </p:bgPr>
    </p:bg>
    <p:spTree>
      <p:nvGrpSpPr>
        <p:cNvPr id="1" name="Shape 1423"/>
        <p:cNvGrpSpPr/>
        <p:nvPr/>
      </p:nvGrpSpPr>
      <p:grpSpPr>
        <a:xfrm>
          <a:off x="0" y="0"/>
          <a:ext cx="0" cy="0"/>
          <a:chOff x="0" y="0"/>
          <a:chExt cx="0" cy="0"/>
        </a:xfrm>
      </p:grpSpPr>
      <p:sp>
        <p:nvSpPr>
          <p:cNvPr id="1424" name="Google Shape;1424;p51"/>
          <p:cNvSpPr/>
          <p:nvPr/>
        </p:nvSpPr>
        <p:spPr>
          <a:xfrm flipH="1">
            <a:off x="-117612" y="2793349"/>
            <a:ext cx="9261611" cy="3142956"/>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1"/>
          <p:cNvSpPr/>
          <p:nvPr/>
        </p:nvSpPr>
        <p:spPr>
          <a:xfrm rot="10800000" flipH="1">
            <a:off x="-475058" y="2518812"/>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1"/>
          <p:cNvSpPr txBox="1">
            <a:spLocks noGrp="1"/>
          </p:cNvSpPr>
          <p:nvPr>
            <p:ph type="title"/>
          </p:nvPr>
        </p:nvSpPr>
        <p:spPr>
          <a:xfrm>
            <a:off x="685800" y="356625"/>
            <a:ext cx="45720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427" name="Google Shape;1427;p51"/>
          <p:cNvSpPr txBox="1">
            <a:spLocks noGrp="1"/>
          </p:cNvSpPr>
          <p:nvPr>
            <p:ph type="subTitle" idx="1"/>
          </p:nvPr>
        </p:nvSpPr>
        <p:spPr>
          <a:xfrm>
            <a:off x="713225" y="1517904"/>
            <a:ext cx="4572000" cy="16944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428" name="Google Shape;1428;p51"/>
          <p:cNvGrpSpPr/>
          <p:nvPr/>
        </p:nvGrpSpPr>
        <p:grpSpPr>
          <a:xfrm rot="-8578459">
            <a:off x="7308509" y="3296250"/>
            <a:ext cx="1592385" cy="1902038"/>
            <a:chOff x="2641650" y="1052550"/>
            <a:chExt cx="778700" cy="930125"/>
          </a:xfrm>
        </p:grpSpPr>
        <p:sp>
          <p:nvSpPr>
            <p:cNvPr id="1429" name="Google Shape;1429;p5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0" name="Google Shape;1450;p51"/>
          <p:cNvSpPr/>
          <p:nvPr/>
        </p:nvSpPr>
        <p:spPr>
          <a:xfrm rot="2891322">
            <a:off x="7804697" y="3233597"/>
            <a:ext cx="1478863" cy="339366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1"/>
          <p:cNvSpPr/>
          <p:nvPr/>
        </p:nvSpPr>
        <p:spPr>
          <a:xfrm>
            <a:off x="5386100" y="3673926"/>
            <a:ext cx="3757845" cy="1548064"/>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05"/>
        <p:cNvGrpSpPr/>
        <p:nvPr/>
      </p:nvGrpSpPr>
      <p:grpSpPr>
        <a:xfrm>
          <a:off x="0" y="0"/>
          <a:ext cx="0" cy="0"/>
          <a:chOff x="0" y="0"/>
          <a:chExt cx="0" cy="0"/>
        </a:xfrm>
      </p:grpSpPr>
      <p:sp>
        <p:nvSpPr>
          <p:cNvPr id="106" name="Google Shape;106;p6"/>
          <p:cNvSpPr/>
          <p:nvPr/>
        </p:nvSpPr>
        <p:spPr>
          <a:xfrm>
            <a:off x="6720563" y="-103349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rot="-1163670" flipH="1">
            <a:off x="8027719" y="-169012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rot="-1453037">
            <a:off x="4687961" y="4337440"/>
            <a:ext cx="5849702" cy="1820326"/>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rot="-899902">
            <a:off x="-945061" y="4171606"/>
            <a:ext cx="2363574" cy="2434113"/>
          </a:xfrm>
          <a:custGeom>
            <a:avLst/>
            <a:gdLst/>
            <a:ahLst/>
            <a:cxnLst/>
            <a:rect l="l" t="t" r="r" b="b"/>
            <a:pathLst>
              <a:path w="44196" h="45515" extrusionOk="0">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txBox="1">
            <a:spLocks noGrp="1"/>
          </p:cNvSpPr>
          <p:nvPr>
            <p:ph type="title"/>
          </p:nvPr>
        </p:nvSpPr>
        <p:spPr>
          <a:xfrm>
            <a:off x="694944" y="356616"/>
            <a:ext cx="7763400" cy="6402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3500"/>
              <a:buNone/>
              <a:defRPr>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one column 3">
  <p:cSld name="CUSTOM_1_2">
    <p:bg>
      <p:bgPr>
        <a:solidFill>
          <a:schemeClr val="lt2"/>
        </a:solidFill>
        <a:effectLst/>
      </p:bgPr>
    </p:bg>
    <p:spTree>
      <p:nvGrpSpPr>
        <p:cNvPr id="1" name="Shape 1452"/>
        <p:cNvGrpSpPr/>
        <p:nvPr/>
      </p:nvGrpSpPr>
      <p:grpSpPr>
        <a:xfrm>
          <a:off x="0" y="0"/>
          <a:ext cx="0" cy="0"/>
          <a:chOff x="0" y="0"/>
          <a:chExt cx="0" cy="0"/>
        </a:xfrm>
      </p:grpSpPr>
      <p:sp>
        <p:nvSpPr>
          <p:cNvPr id="1453" name="Google Shape;1453;p52"/>
          <p:cNvSpPr/>
          <p:nvPr/>
        </p:nvSpPr>
        <p:spPr>
          <a:xfrm rot="5958996">
            <a:off x="2152167" y="-218367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2"/>
          <p:cNvSpPr/>
          <p:nvPr/>
        </p:nvSpPr>
        <p:spPr>
          <a:xfrm rot="-9636330">
            <a:off x="7516855" y="392514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5" name="Google Shape;1455;p52"/>
          <p:cNvGrpSpPr/>
          <p:nvPr/>
        </p:nvGrpSpPr>
        <p:grpSpPr>
          <a:xfrm rot="3625297" flipH="1">
            <a:off x="8735302" y="3295654"/>
            <a:ext cx="1143407" cy="1365753"/>
            <a:chOff x="2641650" y="1052550"/>
            <a:chExt cx="778700" cy="930125"/>
          </a:xfrm>
        </p:grpSpPr>
        <p:sp>
          <p:nvSpPr>
            <p:cNvPr id="1456" name="Google Shape;1456;p5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7" name="Google Shape;1477;p52"/>
          <p:cNvSpPr txBox="1">
            <a:spLocks noGrp="1"/>
          </p:cNvSpPr>
          <p:nvPr>
            <p:ph type="title"/>
          </p:nvPr>
        </p:nvSpPr>
        <p:spPr>
          <a:xfrm>
            <a:off x="713225" y="1748094"/>
            <a:ext cx="7705200" cy="11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4500"/>
              <a:buNone/>
              <a:defRPr sz="6300">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478" name="Google Shape;1478;p52"/>
          <p:cNvSpPr/>
          <p:nvPr/>
        </p:nvSpPr>
        <p:spPr>
          <a:xfrm rot="10800000" flipH="1">
            <a:off x="8297563" y="2571750"/>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2"/>
          <p:cNvSpPr txBox="1">
            <a:spLocks noGrp="1"/>
          </p:cNvSpPr>
          <p:nvPr>
            <p:ph type="subTitle" idx="1"/>
          </p:nvPr>
        </p:nvSpPr>
        <p:spPr>
          <a:xfrm>
            <a:off x="725725" y="2872800"/>
            <a:ext cx="7705200" cy="522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two columns">
  <p:cSld name="CUSTOM_1_1_1_1">
    <p:bg>
      <p:bgPr>
        <a:solidFill>
          <a:schemeClr val="lt2"/>
        </a:solidFill>
        <a:effectLst/>
      </p:bgPr>
    </p:bg>
    <p:spTree>
      <p:nvGrpSpPr>
        <p:cNvPr id="1" name="Shape 1480"/>
        <p:cNvGrpSpPr/>
        <p:nvPr/>
      </p:nvGrpSpPr>
      <p:grpSpPr>
        <a:xfrm>
          <a:off x="0" y="0"/>
          <a:ext cx="0" cy="0"/>
          <a:chOff x="0" y="0"/>
          <a:chExt cx="0" cy="0"/>
        </a:xfrm>
      </p:grpSpPr>
      <p:sp>
        <p:nvSpPr>
          <p:cNvPr id="1481" name="Google Shape;1481;p53"/>
          <p:cNvSpPr/>
          <p:nvPr/>
        </p:nvSpPr>
        <p:spPr>
          <a:xfrm>
            <a:off x="-140366" y="4123513"/>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3"/>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3"/>
          <p:cNvSpPr/>
          <p:nvPr/>
        </p:nvSpPr>
        <p:spPr>
          <a:xfrm rot="2416497">
            <a:off x="3885517" y="-1660559"/>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4" name="Google Shape;1484;p53"/>
          <p:cNvGrpSpPr/>
          <p:nvPr/>
        </p:nvGrpSpPr>
        <p:grpSpPr>
          <a:xfrm rot="-3625297">
            <a:off x="8494422" y="-682871"/>
            <a:ext cx="1143407" cy="1365753"/>
            <a:chOff x="2641650" y="1052550"/>
            <a:chExt cx="778700" cy="930125"/>
          </a:xfrm>
        </p:grpSpPr>
        <p:sp>
          <p:nvSpPr>
            <p:cNvPr id="1485" name="Google Shape;1485;p5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6" name="Google Shape;1506;p53"/>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1507" name="Google Shape;1507;p53"/>
          <p:cNvSpPr txBox="1">
            <a:spLocks noGrp="1"/>
          </p:cNvSpPr>
          <p:nvPr>
            <p:ph type="title" idx="2"/>
          </p:nvPr>
        </p:nvSpPr>
        <p:spPr>
          <a:xfrm>
            <a:off x="5229310" y="2359150"/>
            <a:ext cx="2469000" cy="1828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Font typeface="Open Sans"/>
              <a:buChar char="●"/>
              <a:defRPr sz="1400" b="0">
                <a:solidFill>
                  <a:schemeClr val="accent1"/>
                </a:solidFill>
                <a:latin typeface="Open Sans"/>
                <a:ea typeface="Open Sans"/>
                <a:cs typeface="Open Sans"/>
                <a:sym typeface="Open Sans"/>
              </a:defRPr>
            </a:lvl1pPr>
            <a:lvl2pPr lvl="1" algn="ctr" rtl="0">
              <a:spcBef>
                <a:spcPts val="0"/>
              </a:spcBef>
              <a:spcAft>
                <a:spcPts val="0"/>
              </a:spcAft>
              <a:buSzPts val="2800"/>
              <a:buChar char="○"/>
              <a:defRPr/>
            </a:lvl2pPr>
            <a:lvl3pPr lvl="2" algn="ctr" rtl="0">
              <a:spcBef>
                <a:spcPts val="0"/>
              </a:spcBef>
              <a:spcAft>
                <a:spcPts val="0"/>
              </a:spcAft>
              <a:buSzPts val="2800"/>
              <a:buChar char="■"/>
              <a:defRPr/>
            </a:lvl3pPr>
            <a:lvl4pPr lvl="3" algn="ctr" rtl="0">
              <a:spcBef>
                <a:spcPts val="0"/>
              </a:spcBef>
              <a:spcAft>
                <a:spcPts val="0"/>
              </a:spcAft>
              <a:buSzPts val="2800"/>
              <a:buChar char="●"/>
              <a:defRPr/>
            </a:lvl4pPr>
            <a:lvl5pPr lvl="4" algn="ctr" rtl="0">
              <a:spcBef>
                <a:spcPts val="0"/>
              </a:spcBef>
              <a:spcAft>
                <a:spcPts val="0"/>
              </a:spcAft>
              <a:buSzPts val="2800"/>
              <a:buChar char="○"/>
              <a:defRPr/>
            </a:lvl5pPr>
            <a:lvl6pPr lvl="5" algn="ctr" rtl="0">
              <a:spcBef>
                <a:spcPts val="0"/>
              </a:spcBef>
              <a:spcAft>
                <a:spcPts val="0"/>
              </a:spcAft>
              <a:buSzPts val="2800"/>
              <a:buChar char="■"/>
              <a:defRPr/>
            </a:lvl6pPr>
            <a:lvl7pPr lvl="6" algn="ctr" rtl="0">
              <a:spcBef>
                <a:spcPts val="0"/>
              </a:spcBef>
              <a:spcAft>
                <a:spcPts val="0"/>
              </a:spcAft>
              <a:buSzPts val="2800"/>
              <a:buChar char="●"/>
              <a:defRPr/>
            </a:lvl7pPr>
            <a:lvl8pPr lvl="7" algn="ctr" rtl="0">
              <a:spcBef>
                <a:spcPts val="0"/>
              </a:spcBef>
              <a:spcAft>
                <a:spcPts val="0"/>
              </a:spcAft>
              <a:buSzPts val="2800"/>
              <a:buChar char="○"/>
              <a:defRPr/>
            </a:lvl8pPr>
            <a:lvl9pPr lvl="8" algn="ctr" rtl="0">
              <a:spcBef>
                <a:spcPts val="0"/>
              </a:spcBef>
              <a:spcAft>
                <a:spcPts val="0"/>
              </a:spcAft>
              <a:buSzPts val="2800"/>
              <a:buChar char="■"/>
              <a:defRPr/>
            </a:lvl9pPr>
          </a:lstStyle>
          <a:p>
            <a:endParaRPr/>
          </a:p>
        </p:txBody>
      </p:sp>
      <p:sp>
        <p:nvSpPr>
          <p:cNvPr id="1508" name="Google Shape;1508;p53"/>
          <p:cNvSpPr txBox="1">
            <a:spLocks noGrp="1"/>
          </p:cNvSpPr>
          <p:nvPr>
            <p:ph type="title" idx="3"/>
          </p:nvPr>
        </p:nvSpPr>
        <p:spPr>
          <a:xfrm>
            <a:off x="1757035" y="2359150"/>
            <a:ext cx="2469000" cy="1828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Font typeface="Open Sans"/>
              <a:buChar char="●"/>
              <a:defRPr sz="1400" b="0">
                <a:solidFill>
                  <a:schemeClr val="accent1"/>
                </a:solidFill>
                <a:latin typeface="Open Sans"/>
                <a:ea typeface="Open Sans"/>
                <a:cs typeface="Open Sans"/>
                <a:sym typeface="Open Sans"/>
              </a:defRPr>
            </a:lvl1pPr>
            <a:lvl2pPr lvl="1" algn="ctr" rtl="0">
              <a:spcBef>
                <a:spcPts val="0"/>
              </a:spcBef>
              <a:spcAft>
                <a:spcPts val="0"/>
              </a:spcAft>
              <a:buSzPts val="2800"/>
              <a:buChar char="○"/>
              <a:defRPr/>
            </a:lvl2pPr>
            <a:lvl3pPr lvl="2" algn="ctr" rtl="0">
              <a:spcBef>
                <a:spcPts val="0"/>
              </a:spcBef>
              <a:spcAft>
                <a:spcPts val="0"/>
              </a:spcAft>
              <a:buSzPts val="2800"/>
              <a:buChar char="■"/>
              <a:defRPr/>
            </a:lvl3pPr>
            <a:lvl4pPr lvl="3" algn="ctr" rtl="0">
              <a:spcBef>
                <a:spcPts val="0"/>
              </a:spcBef>
              <a:spcAft>
                <a:spcPts val="0"/>
              </a:spcAft>
              <a:buSzPts val="2800"/>
              <a:buChar char="●"/>
              <a:defRPr/>
            </a:lvl4pPr>
            <a:lvl5pPr lvl="4" algn="ctr" rtl="0">
              <a:spcBef>
                <a:spcPts val="0"/>
              </a:spcBef>
              <a:spcAft>
                <a:spcPts val="0"/>
              </a:spcAft>
              <a:buSzPts val="2800"/>
              <a:buChar char="○"/>
              <a:defRPr/>
            </a:lvl5pPr>
            <a:lvl6pPr lvl="5" algn="ctr" rtl="0">
              <a:spcBef>
                <a:spcPts val="0"/>
              </a:spcBef>
              <a:spcAft>
                <a:spcPts val="0"/>
              </a:spcAft>
              <a:buSzPts val="2800"/>
              <a:buChar char="■"/>
              <a:defRPr/>
            </a:lvl6pPr>
            <a:lvl7pPr lvl="6" algn="ctr" rtl="0">
              <a:spcBef>
                <a:spcPts val="0"/>
              </a:spcBef>
              <a:spcAft>
                <a:spcPts val="0"/>
              </a:spcAft>
              <a:buSzPts val="2800"/>
              <a:buChar char="●"/>
              <a:defRPr/>
            </a:lvl7pPr>
            <a:lvl8pPr lvl="7" algn="ctr" rtl="0">
              <a:spcBef>
                <a:spcPts val="0"/>
              </a:spcBef>
              <a:spcAft>
                <a:spcPts val="0"/>
              </a:spcAft>
              <a:buSzPts val="2800"/>
              <a:buChar char="○"/>
              <a:defRPr/>
            </a:lvl8pPr>
            <a:lvl9pPr lvl="8" algn="ctr" rtl="0">
              <a:spcBef>
                <a:spcPts val="0"/>
              </a:spcBef>
              <a:spcAft>
                <a:spcPts val="0"/>
              </a:spcAft>
              <a:buSzPts val="2800"/>
              <a:buChar char="■"/>
              <a:defRPr/>
            </a:lvl9pPr>
          </a:lstStyle>
          <a:p>
            <a:endParaRPr/>
          </a:p>
        </p:txBody>
      </p:sp>
      <p:sp>
        <p:nvSpPr>
          <p:cNvPr id="1509" name="Google Shape;1509;p53"/>
          <p:cNvSpPr txBox="1">
            <a:spLocks noGrp="1"/>
          </p:cNvSpPr>
          <p:nvPr>
            <p:ph type="subTitle" idx="1"/>
          </p:nvPr>
        </p:nvSpPr>
        <p:spPr>
          <a:xfrm>
            <a:off x="1757035" y="1737360"/>
            <a:ext cx="2469000" cy="4572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1800"/>
              <a:buFont typeface="Teko"/>
              <a:buNone/>
              <a:defRPr sz="1800" b="1">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0" name="Google Shape;1510;p53"/>
          <p:cNvSpPr txBox="1">
            <a:spLocks noGrp="1"/>
          </p:cNvSpPr>
          <p:nvPr>
            <p:ph type="subTitle" idx="4"/>
          </p:nvPr>
        </p:nvSpPr>
        <p:spPr>
          <a:xfrm>
            <a:off x="5229297" y="1737360"/>
            <a:ext cx="2469000" cy="4572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1800"/>
              <a:buFont typeface="Teko"/>
              <a:buNone/>
              <a:defRPr sz="1800" b="1">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three columns 1">
  <p:cSld name="CUSTOM_2_1_1">
    <p:bg>
      <p:bgPr>
        <a:solidFill>
          <a:schemeClr val="lt2"/>
        </a:solidFill>
        <a:effectLst/>
      </p:bgPr>
    </p:bg>
    <p:spTree>
      <p:nvGrpSpPr>
        <p:cNvPr id="1" name="Shape 1511"/>
        <p:cNvGrpSpPr/>
        <p:nvPr/>
      </p:nvGrpSpPr>
      <p:grpSpPr>
        <a:xfrm>
          <a:off x="0" y="0"/>
          <a:ext cx="0" cy="0"/>
          <a:chOff x="0" y="0"/>
          <a:chExt cx="0" cy="0"/>
        </a:xfrm>
      </p:grpSpPr>
      <p:sp>
        <p:nvSpPr>
          <p:cNvPr id="1512" name="Google Shape;1512;p54"/>
          <p:cNvSpPr/>
          <p:nvPr/>
        </p:nvSpPr>
        <p:spPr>
          <a:xfrm rot="10800000" flipH="1">
            <a:off x="6950176" y="-412228"/>
            <a:ext cx="3483615" cy="1108003"/>
          </a:xfrm>
          <a:custGeom>
            <a:avLst/>
            <a:gdLst/>
            <a:ahLst/>
            <a:cxnLst/>
            <a:rect l="l" t="t" r="r" b="b"/>
            <a:pathLst>
              <a:path w="57540" h="18302" extrusionOk="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3" name="Google Shape;1513;p54"/>
          <p:cNvGrpSpPr/>
          <p:nvPr/>
        </p:nvGrpSpPr>
        <p:grpSpPr>
          <a:xfrm rot="-3625297">
            <a:off x="8446335" y="-143371"/>
            <a:ext cx="1143407" cy="1365753"/>
            <a:chOff x="2641650" y="1052550"/>
            <a:chExt cx="778700" cy="930125"/>
          </a:xfrm>
        </p:grpSpPr>
        <p:sp>
          <p:nvSpPr>
            <p:cNvPr id="1514" name="Google Shape;1514;p5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5" name="Google Shape;1535;p54"/>
          <p:cNvSpPr txBox="1">
            <a:spLocks noGrp="1"/>
          </p:cNvSpPr>
          <p:nvPr>
            <p:ph type="title"/>
          </p:nvPr>
        </p:nvSpPr>
        <p:spPr>
          <a:xfrm>
            <a:off x="688200" y="356616"/>
            <a:ext cx="7767600" cy="640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36" name="Google Shape;1536;p54"/>
          <p:cNvSpPr txBox="1">
            <a:spLocks noGrp="1"/>
          </p:cNvSpPr>
          <p:nvPr>
            <p:ph type="title" idx="2"/>
          </p:nvPr>
        </p:nvSpPr>
        <p:spPr>
          <a:xfrm>
            <a:off x="721863" y="3432054"/>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37" name="Google Shape;1537;p54"/>
          <p:cNvSpPr txBox="1">
            <a:spLocks noGrp="1"/>
          </p:cNvSpPr>
          <p:nvPr>
            <p:ph type="title" idx="3"/>
          </p:nvPr>
        </p:nvSpPr>
        <p:spPr>
          <a:xfrm>
            <a:off x="3465063" y="3432054"/>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38" name="Google Shape;1538;p54"/>
          <p:cNvSpPr txBox="1">
            <a:spLocks noGrp="1"/>
          </p:cNvSpPr>
          <p:nvPr>
            <p:ph type="title" idx="4"/>
          </p:nvPr>
        </p:nvSpPr>
        <p:spPr>
          <a:xfrm>
            <a:off x="6134100" y="3432048"/>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39" name="Google Shape;1539;p54"/>
          <p:cNvSpPr/>
          <p:nvPr/>
        </p:nvSpPr>
        <p:spPr>
          <a:xfrm flipH="1">
            <a:off x="-1409349" y="4584923"/>
            <a:ext cx="3483615" cy="1108003"/>
          </a:xfrm>
          <a:custGeom>
            <a:avLst/>
            <a:gdLst/>
            <a:ahLst/>
            <a:cxnLst/>
            <a:rect l="l" t="t" r="r" b="b"/>
            <a:pathLst>
              <a:path w="57540" h="18302" extrusionOk="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0" name="Google Shape;1540;p54"/>
          <p:cNvGrpSpPr/>
          <p:nvPr/>
        </p:nvGrpSpPr>
        <p:grpSpPr>
          <a:xfrm rot="7174703">
            <a:off x="-318126" y="4217354"/>
            <a:ext cx="1143407" cy="1365753"/>
            <a:chOff x="2641650" y="1052550"/>
            <a:chExt cx="778700" cy="930125"/>
          </a:xfrm>
        </p:grpSpPr>
        <p:sp>
          <p:nvSpPr>
            <p:cNvPr id="1541" name="Google Shape;1541;p5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2" name="Google Shape;1562;p54"/>
          <p:cNvSpPr txBox="1">
            <a:spLocks noGrp="1"/>
          </p:cNvSpPr>
          <p:nvPr>
            <p:ph type="title" idx="5"/>
          </p:nvPr>
        </p:nvSpPr>
        <p:spPr>
          <a:xfrm>
            <a:off x="721863"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563" name="Google Shape;1563;p54"/>
          <p:cNvSpPr txBox="1">
            <a:spLocks noGrp="1"/>
          </p:cNvSpPr>
          <p:nvPr>
            <p:ph type="title" idx="6"/>
          </p:nvPr>
        </p:nvSpPr>
        <p:spPr>
          <a:xfrm>
            <a:off x="3465063"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564" name="Google Shape;1564;p54"/>
          <p:cNvSpPr txBox="1">
            <a:spLocks noGrp="1"/>
          </p:cNvSpPr>
          <p:nvPr>
            <p:ph type="title" idx="7"/>
          </p:nvPr>
        </p:nvSpPr>
        <p:spPr>
          <a:xfrm>
            <a:off x="6134100"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three columns 2">
  <p:cSld name="CUSTOM_2_1_1_3_1">
    <p:bg>
      <p:bgPr>
        <a:solidFill>
          <a:schemeClr val="lt2"/>
        </a:solidFill>
        <a:effectLst/>
      </p:bgPr>
    </p:bg>
    <p:spTree>
      <p:nvGrpSpPr>
        <p:cNvPr id="1" name="Shape 1565"/>
        <p:cNvGrpSpPr/>
        <p:nvPr/>
      </p:nvGrpSpPr>
      <p:grpSpPr>
        <a:xfrm>
          <a:off x="0" y="0"/>
          <a:ext cx="0" cy="0"/>
          <a:chOff x="0" y="0"/>
          <a:chExt cx="0" cy="0"/>
        </a:xfrm>
      </p:grpSpPr>
      <p:sp>
        <p:nvSpPr>
          <p:cNvPr id="1566" name="Google Shape;1566;p55"/>
          <p:cNvSpPr/>
          <p:nvPr/>
        </p:nvSpPr>
        <p:spPr>
          <a:xfrm rot="5867702" flipH="1">
            <a:off x="8815326" y="-1389671"/>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5"/>
          <p:cNvSpPr/>
          <p:nvPr/>
        </p:nvSpPr>
        <p:spPr>
          <a:xfrm rot="2833667">
            <a:off x="-1485586" y="2544299"/>
            <a:ext cx="2363603" cy="2434143"/>
          </a:xfrm>
          <a:custGeom>
            <a:avLst/>
            <a:gdLst/>
            <a:ahLst/>
            <a:cxnLst/>
            <a:rect l="l" t="t" r="r" b="b"/>
            <a:pathLst>
              <a:path w="44196" h="45515" extrusionOk="0">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5"/>
          <p:cNvSpPr/>
          <p:nvPr/>
        </p:nvSpPr>
        <p:spPr>
          <a:xfrm>
            <a:off x="8600899" y="-1039000"/>
            <a:ext cx="3075456" cy="3502838"/>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9" name="Google Shape;1569;p55"/>
          <p:cNvGrpSpPr/>
          <p:nvPr/>
        </p:nvGrpSpPr>
        <p:grpSpPr>
          <a:xfrm rot="-3625297">
            <a:off x="8572297" y="944904"/>
            <a:ext cx="1143407" cy="1365753"/>
            <a:chOff x="2641650" y="1052550"/>
            <a:chExt cx="778700" cy="930125"/>
          </a:xfrm>
        </p:grpSpPr>
        <p:sp>
          <p:nvSpPr>
            <p:cNvPr id="1570" name="Google Shape;1570;p55"/>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5"/>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5"/>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5"/>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5"/>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5"/>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5"/>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5"/>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5"/>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5"/>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5"/>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5"/>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5"/>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5"/>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5"/>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5"/>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5"/>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5"/>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5"/>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5"/>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5"/>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1" name="Google Shape;1591;p55"/>
          <p:cNvGrpSpPr/>
          <p:nvPr/>
        </p:nvGrpSpPr>
        <p:grpSpPr>
          <a:xfrm rot="-3625297">
            <a:off x="-506615" y="2066004"/>
            <a:ext cx="1143407" cy="1365753"/>
            <a:chOff x="2641650" y="1052550"/>
            <a:chExt cx="778700" cy="930125"/>
          </a:xfrm>
        </p:grpSpPr>
        <p:sp>
          <p:nvSpPr>
            <p:cNvPr id="1592" name="Google Shape;1592;p55"/>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5"/>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5"/>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5"/>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5"/>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5"/>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5"/>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5"/>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5"/>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5"/>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5"/>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5"/>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5"/>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5"/>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5"/>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5"/>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5"/>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5"/>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5"/>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5"/>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5"/>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3" name="Google Shape;1613;p55"/>
          <p:cNvSpPr txBox="1">
            <a:spLocks noGrp="1"/>
          </p:cNvSpPr>
          <p:nvPr>
            <p:ph type="title"/>
          </p:nvPr>
        </p:nvSpPr>
        <p:spPr>
          <a:xfrm>
            <a:off x="688200" y="356616"/>
            <a:ext cx="7767600" cy="711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4" name="Google Shape;1614;p55"/>
          <p:cNvSpPr txBox="1">
            <a:spLocks noGrp="1"/>
          </p:cNvSpPr>
          <p:nvPr>
            <p:ph type="title" idx="2"/>
          </p:nvPr>
        </p:nvSpPr>
        <p:spPr>
          <a:xfrm>
            <a:off x="862888" y="4035929"/>
            <a:ext cx="2286000" cy="1165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5" name="Google Shape;1615;p55"/>
          <p:cNvSpPr txBox="1">
            <a:spLocks noGrp="1"/>
          </p:cNvSpPr>
          <p:nvPr>
            <p:ph type="title" idx="3"/>
          </p:nvPr>
        </p:nvSpPr>
        <p:spPr>
          <a:xfrm>
            <a:off x="862888" y="3599371"/>
            <a:ext cx="2286000" cy="324000"/>
          </a:xfrm>
          <a:prstGeom prst="rect">
            <a:avLst/>
          </a:prstGeom>
        </p:spPr>
        <p:txBody>
          <a:bodyPr spcFirstLastPara="1" wrap="square" lIns="0" tIns="0" rIns="0" bIns="0" anchor="b" anchorCtr="0">
            <a:noAutofit/>
          </a:bodyPr>
          <a:lstStyle>
            <a:lvl1pPr lvl="0" algn="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6" name="Google Shape;1616;p55"/>
          <p:cNvSpPr txBox="1">
            <a:spLocks noGrp="1"/>
          </p:cNvSpPr>
          <p:nvPr>
            <p:ph type="title" idx="4"/>
          </p:nvPr>
        </p:nvSpPr>
        <p:spPr>
          <a:xfrm>
            <a:off x="5995113" y="4023737"/>
            <a:ext cx="22860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7" name="Google Shape;1617;p55"/>
          <p:cNvSpPr txBox="1">
            <a:spLocks noGrp="1"/>
          </p:cNvSpPr>
          <p:nvPr>
            <p:ph type="title" idx="5"/>
          </p:nvPr>
        </p:nvSpPr>
        <p:spPr>
          <a:xfrm>
            <a:off x="5995113" y="3562721"/>
            <a:ext cx="22860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8" name="Google Shape;1618;p55"/>
          <p:cNvSpPr txBox="1">
            <a:spLocks noGrp="1"/>
          </p:cNvSpPr>
          <p:nvPr>
            <p:ph type="title" idx="6"/>
          </p:nvPr>
        </p:nvSpPr>
        <p:spPr>
          <a:xfrm>
            <a:off x="3429000" y="1914602"/>
            <a:ext cx="2286000" cy="7515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9" name="Google Shape;1619;p55"/>
          <p:cNvSpPr txBox="1">
            <a:spLocks noGrp="1"/>
          </p:cNvSpPr>
          <p:nvPr>
            <p:ph type="title" idx="7"/>
          </p:nvPr>
        </p:nvSpPr>
        <p:spPr>
          <a:xfrm>
            <a:off x="3429000" y="1465771"/>
            <a:ext cx="2286000" cy="3240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three columns 3 ">
  <p:cSld name="CUSTOM_2_1_1_3_1_2">
    <p:bg>
      <p:bgPr>
        <a:solidFill>
          <a:schemeClr val="lt2"/>
        </a:solidFill>
        <a:effectLst/>
      </p:bgPr>
    </p:bg>
    <p:spTree>
      <p:nvGrpSpPr>
        <p:cNvPr id="1" name="Shape 1620"/>
        <p:cNvGrpSpPr/>
        <p:nvPr/>
      </p:nvGrpSpPr>
      <p:grpSpPr>
        <a:xfrm>
          <a:off x="0" y="0"/>
          <a:ext cx="0" cy="0"/>
          <a:chOff x="0" y="0"/>
          <a:chExt cx="0" cy="0"/>
        </a:xfrm>
      </p:grpSpPr>
      <p:sp>
        <p:nvSpPr>
          <p:cNvPr id="1621" name="Google Shape;1621;p56"/>
          <p:cNvSpPr/>
          <p:nvPr/>
        </p:nvSpPr>
        <p:spPr>
          <a:xfrm>
            <a:off x="8336288" y="-2014725"/>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2" name="Google Shape;1622;p56"/>
          <p:cNvGrpSpPr/>
          <p:nvPr/>
        </p:nvGrpSpPr>
        <p:grpSpPr>
          <a:xfrm rot="-3625297">
            <a:off x="8158035" y="-682871"/>
            <a:ext cx="1143407" cy="1365753"/>
            <a:chOff x="2641650" y="1052550"/>
            <a:chExt cx="778700" cy="930125"/>
          </a:xfrm>
        </p:grpSpPr>
        <p:sp>
          <p:nvSpPr>
            <p:cNvPr id="1623" name="Google Shape;1623;p5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4" name="Google Shape;1644;p56"/>
          <p:cNvGrpSpPr/>
          <p:nvPr/>
        </p:nvGrpSpPr>
        <p:grpSpPr>
          <a:xfrm rot="-3625297">
            <a:off x="-394990" y="3782729"/>
            <a:ext cx="1143407" cy="1365753"/>
            <a:chOff x="2641650" y="1052550"/>
            <a:chExt cx="778700" cy="930125"/>
          </a:xfrm>
        </p:grpSpPr>
        <p:sp>
          <p:nvSpPr>
            <p:cNvPr id="1645" name="Google Shape;1645;p5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56"/>
          <p:cNvSpPr txBox="1">
            <a:spLocks noGrp="1"/>
          </p:cNvSpPr>
          <p:nvPr>
            <p:ph type="title"/>
          </p:nvPr>
        </p:nvSpPr>
        <p:spPr>
          <a:xfrm>
            <a:off x="690700" y="356616"/>
            <a:ext cx="7767600" cy="711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67" name="Google Shape;1667;p56"/>
          <p:cNvSpPr txBox="1">
            <a:spLocks noGrp="1"/>
          </p:cNvSpPr>
          <p:nvPr>
            <p:ph type="title" idx="2"/>
          </p:nvPr>
        </p:nvSpPr>
        <p:spPr>
          <a:xfrm>
            <a:off x="5312664" y="1956816"/>
            <a:ext cx="31248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68" name="Google Shape;1668;p56"/>
          <p:cNvSpPr txBox="1">
            <a:spLocks noGrp="1"/>
          </p:cNvSpPr>
          <p:nvPr>
            <p:ph type="title" idx="3"/>
          </p:nvPr>
        </p:nvSpPr>
        <p:spPr>
          <a:xfrm>
            <a:off x="5312664" y="1498345"/>
            <a:ext cx="3127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69" name="Google Shape;1669;p56"/>
          <p:cNvSpPr txBox="1">
            <a:spLocks noGrp="1"/>
          </p:cNvSpPr>
          <p:nvPr>
            <p:ph type="title" idx="4"/>
          </p:nvPr>
        </p:nvSpPr>
        <p:spPr>
          <a:xfrm>
            <a:off x="5312664" y="4004575"/>
            <a:ext cx="31248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0" name="Google Shape;1670;p56"/>
          <p:cNvSpPr txBox="1">
            <a:spLocks noGrp="1"/>
          </p:cNvSpPr>
          <p:nvPr>
            <p:ph type="title" idx="5"/>
          </p:nvPr>
        </p:nvSpPr>
        <p:spPr>
          <a:xfrm>
            <a:off x="5312664" y="3555745"/>
            <a:ext cx="3127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1" name="Google Shape;1671;p56"/>
          <p:cNvSpPr txBox="1">
            <a:spLocks noGrp="1"/>
          </p:cNvSpPr>
          <p:nvPr>
            <p:ph type="title" idx="6"/>
          </p:nvPr>
        </p:nvSpPr>
        <p:spPr>
          <a:xfrm>
            <a:off x="682900" y="2979168"/>
            <a:ext cx="3127200" cy="1165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2" name="Google Shape;1672;p56"/>
          <p:cNvSpPr txBox="1">
            <a:spLocks noGrp="1"/>
          </p:cNvSpPr>
          <p:nvPr>
            <p:ph type="title" idx="7"/>
          </p:nvPr>
        </p:nvSpPr>
        <p:spPr>
          <a:xfrm>
            <a:off x="685300" y="2505456"/>
            <a:ext cx="3127200" cy="324000"/>
          </a:xfrm>
          <a:prstGeom prst="rect">
            <a:avLst/>
          </a:prstGeom>
        </p:spPr>
        <p:txBody>
          <a:bodyPr spcFirstLastPara="1" wrap="square" lIns="0" tIns="0" rIns="0" bIns="0" anchor="b" anchorCtr="0">
            <a:noAutofit/>
          </a:bodyPr>
          <a:lstStyle>
            <a:lvl1pPr lvl="0" algn="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3" name="Google Shape;1673;p56"/>
          <p:cNvSpPr/>
          <p:nvPr/>
        </p:nvSpPr>
        <p:spPr>
          <a:xfrm>
            <a:off x="-1766350" y="4599425"/>
            <a:ext cx="4808653" cy="935237"/>
          </a:xfrm>
          <a:custGeom>
            <a:avLst/>
            <a:gdLst/>
            <a:ahLst/>
            <a:cxnLst/>
            <a:rect l="l" t="t" r="r" b="b"/>
            <a:pathLst>
              <a:path w="111080" h="21604" extrusionOk="0">
                <a:moveTo>
                  <a:pt x="79455" y="1"/>
                </a:moveTo>
                <a:cubicBezTo>
                  <a:pt x="71903" y="1"/>
                  <a:pt x="64789" y="7412"/>
                  <a:pt x="56316" y="7412"/>
                </a:cubicBezTo>
                <a:cubicBezTo>
                  <a:pt x="53564" y="7412"/>
                  <a:pt x="50668" y="6630"/>
                  <a:pt x="47568" y="4558"/>
                </a:cubicBezTo>
                <a:cubicBezTo>
                  <a:pt x="42756" y="1330"/>
                  <a:pt x="37999" y="18"/>
                  <a:pt x="33445" y="18"/>
                </a:cubicBezTo>
                <a:cubicBezTo>
                  <a:pt x="18137" y="18"/>
                  <a:pt x="5116" y="14843"/>
                  <a:pt x="0" y="21604"/>
                </a:cubicBezTo>
                <a:lnTo>
                  <a:pt x="111080" y="21604"/>
                </a:lnTo>
                <a:lnTo>
                  <a:pt x="111080" y="18769"/>
                </a:lnTo>
                <a:cubicBezTo>
                  <a:pt x="103408" y="12931"/>
                  <a:pt x="91399" y="4225"/>
                  <a:pt x="83860" y="923"/>
                </a:cubicBezTo>
                <a:cubicBezTo>
                  <a:pt x="82367" y="273"/>
                  <a:pt x="80903" y="1"/>
                  <a:pt x="79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three columns 4">
  <p:cSld name="CUSTOM_2_1_1_3_1_1">
    <p:bg>
      <p:bgPr>
        <a:solidFill>
          <a:schemeClr val="lt2"/>
        </a:solidFill>
        <a:effectLst/>
      </p:bgPr>
    </p:bg>
    <p:spTree>
      <p:nvGrpSpPr>
        <p:cNvPr id="1" name="Shape 1674"/>
        <p:cNvGrpSpPr/>
        <p:nvPr/>
      </p:nvGrpSpPr>
      <p:grpSpPr>
        <a:xfrm>
          <a:off x="0" y="0"/>
          <a:ext cx="0" cy="0"/>
          <a:chOff x="0" y="0"/>
          <a:chExt cx="0" cy="0"/>
        </a:xfrm>
      </p:grpSpPr>
      <p:grpSp>
        <p:nvGrpSpPr>
          <p:cNvPr id="1675" name="Google Shape;1675;p57"/>
          <p:cNvGrpSpPr/>
          <p:nvPr/>
        </p:nvGrpSpPr>
        <p:grpSpPr>
          <a:xfrm rot="-3625297">
            <a:off x="-394990" y="3782729"/>
            <a:ext cx="1143407" cy="1365753"/>
            <a:chOff x="2641650" y="1052550"/>
            <a:chExt cx="778700" cy="930125"/>
          </a:xfrm>
        </p:grpSpPr>
        <p:sp>
          <p:nvSpPr>
            <p:cNvPr id="1676" name="Google Shape;1676;p5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57"/>
          <p:cNvSpPr txBox="1">
            <a:spLocks noGrp="1"/>
          </p:cNvSpPr>
          <p:nvPr>
            <p:ph type="title"/>
          </p:nvPr>
        </p:nvSpPr>
        <p:spPr>
          <a:xfrm>
            <a:off x="690700" y="356616"/>
            <a:ext cx="7767600" cy="711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98" name="Google Shape;1698;p57"/>
          <p:cNvSpPr txBox="1">
            <a:spLocks noGrp="1"/>
          </p:cNvSpPr>
          <p:nvPr>
            <p:ph type="title" idx="2"/>
          </p:nvPr>
        </p:nvSpPr>
        <p:spPr>
          <a:xfrm>
            <a:off x="721875"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99" name="Google Shape;1699;p57"/>
          <p:cNvSpPr txBox="1">
            <a:spLocks noGrp="1"/>
          </p:cNvSpPr>
          <p:nvPr>
            <p:ph type="title" idx="3"/>
          </p:nvPr>
        </p:nvSpPr>
        <p:spPr>
          <a:xfrm>
            <a:off x="3446538"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0" name="Google Shape;1700;p57"/>
          <p:cNvSpPr txBox="1">
            <a:spLocks noGrp="1"/>
          </p:cNvSpPr>
          <p:nvPr>
            <p:ph type="title" idx="4"/>
          </p:nvPr>
        </p:nvSpPr>
        <p:spPr>
          <a:xfrm>
            <a:off x="6134119"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1" name="Google Shape;1701;p57"/>
          <p:cNvSpPr txBox="1">
            <a:spLocks noGrp="1"/>
          </p:cNvSpPr>
          <p:nvPr>
            <p:ph type="title" idx="5"/>
          </p:nvPr>
        </p:nvSpPr>
        <p:spPr>
          <a:xfrm>
            <a:off x="721875"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702" name="Google Shape;1702;p57"/>
          <p:cNvSpPr txBox="1">
            <a:spLocks noGrp="1"/>
          </p:cNvSpPr>
          <p:nvPr>
            <p:ph type="title" idx="6"/>
          </p:nvPr>
        </p:nvSpPr>
        <p:spPr>
          <a:xfrm>
            <a:off x="3446538"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703" name="Google Shape;1703;p57"/>
          <p:cNvSpPr txBox="1">
            <a:spLocks noGrp="1"/>
          </p:cNvSpPr>
          <p:nvPr>
            <p:ph type="title" idx="7"/>
          </p:nvPr>
        </p:nvSpPr>
        <p:spPr>
          <a:xfrm>
            <a:off x="6134119"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704" name="Google Shape;1704;p57"/>
          <p:cNvSpPr/>
          <p:nvPr/>
        </p:nvSpPr>
        <p:spPr>
          <a:xfrm rot="5400000" flipH="1">
            <a:off x="-261183" y="3718992"/>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7"/>
          <p:cNvSpPr/>
          <p:nvPr/>
        </p:nvSpPr>
        <p:spPr>
          <a:xfrm rot="5400000" flipH="1">
            <a:off x="-571590" y="3706692"/>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6" name="Google Shape;1706;p57"/>
          <p:cNvGrpSpPr/>
          <p:nvPr/>
        </p:nvGrpSpPr>
        <p:grpSpPr>
          <a:xfrm rot="-7446064" flipH="1">
            <a:off x="-458568" y="4400909"/>
            <a:ext cx="1270577" cy="1476029"/>
            <a:chOff x="2641650" y="1052550"/>
            <a:chExt cx="778700" cy="930125"/>
          </a:xfrm>
        </p:grpSpPr>
        <p:sp>
          <p:nvSpPr>
            <p:cNvPr id="1707" name="Google Shape;1707;p5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8" name="Google Shape;1728;p57"/>
          <p:cNvSpPr/>
          <p:nvPr/>
        </p:nvSpPr>
        <p:spPr>
          <a:xfrm rot="-5400000" flipH="1">
            <a:off x="7761862" y="125662"/>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7"/>
          <p:cNvSpPr/>
          <p:nvPr/>
        </p:nvSpPr>
        <p:spPr>
          <a:xfrm rot="-5400000" flipH="1">
            <a:off x="7751086" y="437585"/>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0" name="Google Shape;1730;p57"/>
          <p:cNvGrpSpPr/>
          <p:nvPr/>
        </p:nvGrpSpPr>
        <p:grpSpPr>
          <a:xfrm rot="-3625297">
            <a:off x="8572297" y="-448921"/>
            <a:ext cx="1143407" cy="1365753"/>
            <a:chOff x="2641650" y="1052550"/>
            <a:chExt cx="778700" cy="930125"/>
          </a:xfrm>
        </p:grpSpPr>
        <p:sp>
          <p:nvSpPr>
            <p:cNvPr id="1731" name="Google Shape;1731;p5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three columns 5">
  <p:cSld name="CUSTOM_2_1_1_3_1_1_1">
    <p:bg>
      <p:bgPr>
        <a:solidFill>
          <a:schemeClr val="lt2"/>
        </a:solidFill>
        <a:effectLst/>
      </p:bgPr>
    </p:bg>
    <p:spTree>
      <p:nvGrpSpPr>
        <p:cNvPr id="1" name="Shape 1752"/>
        <p:cNvGrpSpPr/>
        <p:nvPr/>
      </p:nvGrpSpPr>
      <p:grpSpPr>
        <a:xfrm>
          <a:off x="0" y="0"/>
          <a:ext cx="0" cy="0"/>
          <a:chOff x="0" y="0"/>
          <a:chExt cx="0" cy="0"/>
        </a:xfrm>
      </p:grpSpPr>
      <p:sp>
        <p:nvSpPr>
          <p:cNvPr id="1753" name="Google Shape;1753;p58"/>
          <p:cNvSpPr/>
          <p:nvPr/>
        </p:nvSpPr>
        <p:spPr>
          <a:xfrm>
            <a:off x="6959813" y="-85414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8"/>
          <p:cNvSpPr/>
          <p:nvPr/>
        </p:nvSpPr>
        <p:spPr>
          <a:xfrm rot="-1163670" flipH="1">
            <a:off x="8201006" y="-138317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5" name="Google Shape;1755;p58"/>
          <p:cNvGrpSpPr/>
          <p:nvPr/>
        </p:nvGrpSpPr>
        <p:grpSpPr>
          <a:xfrm rot="-3625297">
            <a:off x="8158035" y="-317821"/>
            <a:ext cx="1143407" cy="1365753"/>
            <a:chOff x="2641650" y="1052550"/>
            <a:chExt cx="778700" cy="930125"/>
          </a:xfrm>
        </p:grpSpPr>
        <p:sp>
          <p:nvSpPr>
            <p:cNvPr id="1756" name="Google Shape;1756;p5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7" name="Google Shape;1777;p58"/>
          <p:cNvSpPr/>
          <p:nvPr/>
        </p:nvSpPr>
        <p:spPr>
          <a:xfrm rot="5959000">
            <a:off x="-2251192" y="1741348"/>
            <a:ext cx="3678317" cy="8852888"/>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8" name="Google Shape;1778;p58"/>
          <p:cNvGrpSpPr/>
          <p:nvPr/>
        </p:nvGrpSpPr>
        <p:grpSpPr>
          <a:xfrm rot="-3625297">
            <a:off x="-76615" y="4509279"/>
            <a:ext cx="1143407" cy="1365753"/>
            <a:chOff x="2641650" y="1052550"/>
            <a:chExt cx="778700" cy="930125"/>
          </a:xfrm>
        </p:grpSpPr>
        <p:sp>
          <p:nvSpPr>
            <p:cNvPr id="1779" name="Google Shape;1779;p5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0" name="Google Shape;1800;p58"/>
          <p:cNvSpPr txBox="1">
            <a:spLocks noGrp="1"/>
          </p:cNvSpPr>
          <p:nvPr>
            <p:ph type="title"/>
          </p:nvPr>
        </p:nvSpPr>
        <p:spPr>
          <a:xfrm>
            <a:off x="690700" y="356639"/>
            <a:ext cx="7767600" cy="701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01" name="Google Shape;1801;p58"/>
          <p:cNvSpPr txBox="1">
            <a:spLocks noGrp="1"/>
          </p:cNvSpPr>
          <p:nvPr>
            <p:ph type="title" idx="2"/>
          </p:nvPr>
        </p:nvSpPr>
        <p:spPr>
          <a:xfrm>
            <a:off x="3657600"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02" name="Google Shape;1802;p58"/>
          <p:cNvSpPr txBox="1">
            <a:spLocks noGrp="1"/>
          </p:cNvSpPr>
          <p:nvPr>
            <p:ph type="title" idx="3"/>
          </p:nvPr>
        </p:nvSpPr>
        <p:spPr>
          <a:xfrm>
            <a:off x="3657600"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03" name="Google Shape;1803;p58"/>
          <p:cNvSpPr txBox="1">
            <a:spLocks noGrp="1"/>
          </p:cNvSpPr>
          <p:nvPr>
            <p:ph type="title" idx="4"/>
          </p:nvPr>
        </p:nvSpPr>
        <p:spPr>
          <a:xfrm>
            <a:off x="950975"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04" name="Google Shape;1804;p58"/>
          <p:cNvSpPr txBox="1">
            <a:spLocks noGrp="1"/>
          </p:cNvSpPr>
          <p:nvPr>
            <p:ph type="title" idx="5"/>
          </p:nvPr>
        </p:nvSpPr>
        <p:spPr>
          <a:xfrm>
            <a:off x="950975"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05" name="Google Shape;1805;p58"/>
          <p:cNvSpPr txBox="1">
            <a:spLocks noGrp="1"/>
          </p:cNvSpPr>
          <p:nvPr>
            <p:ph type="title" idx="6"/>
          </p:nvPr>
        </p:nvSpPr>
        <p:spPr>
          <a:xfrm>
            <a:off x="6411475"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06" name="Google Shape;1806;p58"/>
          <p:cNvSpPr txBox="1">
            <a:spLocks noGrp="1"/>
          </p:cNvSpPr>
          <p:nvPr>
            <p:ph type="title" idx="7"/>
          </p:nvPr>
        </p:nvSpPr>
        <p:spPr>
          <a:xfrm>
            <a:off x="6411475"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four columns ">
  <p:cSld name="CUSTOM_2_1_1_3_1_1_1_1">
    <p:bg>
      <p:bgPr>
        <a:solidFill>
          <a:schemeClr val="lt2"/>
        </a:solidFill>
        <a:effectLst/>
      </p:bgPr>
    </p:bg>
    <p:spTree>
      <p:nvGrpSpPr>
        <p:cNvPr id="1" name="Shape 1807"/>
        <p:cNvGrpSpPr/>
        <p:nvPr/>
      </p:nvGrpSpPr>
      <p:grpSpPr>
        <a:xfrm>
          <a:off x="0" y="0"/>
          <a:ext cx="0" cy="0"/>
          <a:chOff x="0" y="0"/>
          <a:chExt cx="0" cy="0"/>
        </a:xfrm>
      </p:grpSpPr>
      <p:sp>
        <p:nvSpPr>
          <p:cNvPr id="1808" name="Google Shape;1808;p59"/>
          <p:cNvSpPr/>
          <p:nvPr/>
        </p:nvSpPr>
        <p:spPr>
          <a:xfrm rot="10800000" flipH="1">
            <a:off x="8353514" y="3509065"/>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9"/>
          <p:cNvSpPr/>
          <p:nvPr/>
        </p:nvSpPr>
        <p:spPr>
          <a:xfrm rot="1163670">
            <a:off x="8405767" y="4043018"/>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0" name="Google Shape;1810;p59"/>
          <p:cNvGrpSpPr/>
          <p:nvPr/>
        </p:nvGrpSpPr>
        <p:grpSpPr>
          <a:xfrm rot="3625297" flipH="1">
            <a:off x="8735166" y="3787779"/>
            <a:ext cx="1143407" cy="1365753"/>
            <a:chOff x="2641650" y="1052550"/>
            <a:chExt cx="778700" cy="930125"/>
          </a:xfrm>
        </p:grpSpPr>
        <p:sp>
          <p:nvSpPr>
            <p:cNvPr id="1811" name="Google Shape;1811;p5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2" name="Google Shape;1832;p59"/>
          <p:cNvSpPr/>
          <p:nvPr/>
        </p:nvSpPr>
        <p:spPr>
          <a:xfrm rot="5959000">
            <a:off x="-2251192" y="1741348"/>
            <a:ext cx="3678317" cy="8852888"/>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3" name="Google Shape;1833;p59"/>
          <p:cNvGrpSpPr/>
          <p:nvPr/>
        </p:nvGrpSpPr>
        <p:grpSpPr>
          <a:xfrm rot="-3625297">
            <a:off x="-130903" y="4256054"/>
            <a:ext cx="1143407" cy="1365753"/>
            <a:chOff x="2641650" y="1052550"/>
            <a:chExt cx="778700" cy="930125"/>
          </a:xfrm>
        </p:grpSpPr>
        <p:sp>
          <p:nvSpPr>
            <p:cNvPr id="1834" name="Google Shape;1834;p5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5" name="Google Shape;1855;p59"/>
          <p:cNvSpPr txBox="1">
            <a:spLocks noGrp="1"/>
          </p:cNvSpPr>
          <p:nvPr>
            <p:ph type="title"/>
          </p:nvPr>
        </p:nvSpPr>
        <p:spPr>
          <a:xfrm>
            <a:off x="690700" y="356639"/>
            <a:ext cx="7767600" cy="701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56" name="Google Shape;1856;p59"/>
          <p:cNvSpPr txBox="1">
            <a:spLocks noGrp="1"/>
          </p:cNvSpPr>
          <p:nvPr>
            <p:ph type="title" idx="2"/>
          </p:nvPr>
        </p:nvSpPr>
        <p:spPr>
          <a:xfrm>
            <a:off x="7813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57" name="Google Shape;1857;p59"/>
          <p:cNvSpPr txBox="1">
            <a:spLocks noGrp="1"/>
          </p:cNvSpPr>
          <p:nvPr>
            <p:ph type="title" idx="3"/>
          </p:nvPr>
        </p:nvSpPr>
        <p:spPr>
          <a:xfrm>
            <a:off x="7813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58" name="Google Shape;1858;p59"/>
          <p:cNvSpPr txBox="1">
            <a:spLocks noGrp="1"/>
          </p:cNvSpPr>
          <p:nvPr>
            <p:ph type="title" idx="4"/>
          </p:nvPr>
        </p:nvSpPr>
        <p:spPr>
          <a:xfrm>
            <a:off x="28387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59" name="Google Shape;1859;p59"/>
          <p:cNvSpPr txBox="1">
            <a:spLocks noGrp="1"/>
          </p:cNvSpPr>
          <p:nvPr>
            <p:ph type="title" idx="5"/>
          </p:nvPr>
        </p:nvSpPr>
        <p:spPr>
          <a:xfrm>
            <a:off x="28387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60" name="Google Shape;1860;p59"/>
          <p:cNvSpPr txBox="1">
            <a:spLocks noGrp="1"/>
          </p:cNvSpPr>
          <p:nvPr>
            <p:ph type="title" idx="6"/>
          </p:nvPr>
        </p:nvSpPr>
        <p:spPr>
          <a:xfrm>
            <a:off x="49404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1" name="Google Shape;1861;p59"/>
          <p:cNvSpPr txBox="1">
            <a:spLocks noGrp="1"/>
          </p:cNvSpPr>
          <p:nvPr>
            <p:ph type="title" idx="7"/>
          </p:nvPr>
        </p:nvSpPr>
        <p:spPr>
          <a:xfrm>
            <a:off x="49404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62" name="Google Shape;1862;p59"/>
          <p:cNvSpPr txBox="1">
            <a:spLocks noGrp="1"/>
          </p:cNvSpPr>
          <p:nvPr>
            <p:ph type="title" idx="8"/>
          </p:nvPr>
        </p:nvSpPr>
        <p:spPr>
          <a:xfrm>
            <a:off x="69978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3" name="Google Shape;1863;p59"/>
          <p:cNvSpPr txBox="1">
            <a:spLocks noGrp="1"/>
          </p:cNvSpPr>
          <p:nvPr>
            <p:ph type="title" idx="9"/>
          </p:nvPr>
        </p:nvSpPr>
        <p:spPr>
          <a:xfrm>
            <a:off x="69978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one list 1">
  <p:cSld name="CUSTOM_2_1_1_3_1_1_1_1_1">
    <p:bg>
      <p:bgPr>
        <a:solidFill>
          <a:schemeClr val="lt2"/>
        </a:solidFill>
        <a:effectLst/>
      </p:bgPr>
    </p:bg>
    <p:spTree>
      <p:nvGrpSpPr>
        <p:cNvPr id="1" name="Shape 1864"/>
        <p:cNvGrpSpPr/>
        <p:nvPr/>
      </p:nvGrpSpPr>
      <p:grpSpPr>
        <a:xfrm>
          <a:off x="0" y="0"/>
          <a:ext cx="0" cy="0"/>
          <a:chOff x="0" y="0"/>
          <a:chExt cx="0" cy="0"/>
        </a:xfrm>
      </p:grpSpPr>
      <p:sp>
        <p:nvSpPr>
          <p:cNvPr id="1865" name="Google Shape;1865;p60"/>
          <p:cNvSpPr/>
          <p:nvPr/>
        </p:nvSpPr>
        <p:spPr>
          <a:xfrm rot="9636330" flipH="1">
            <a:off x="-333371" y="4248815"/>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6" name="Google Shape;1866;p60"/>
          <p:cNvGrpSpPr/>
          <p:nvPr/>
        </p:nvGrpSpPr>
        <p:grpSpPr>
          <a:xfrm rot="-3625297">
            <a:off x="-286916" y="3789429"/>
            <a:ext cx="1143407" cy="1365753"/>
            <a:chOff x="2641650" y="1052550"/>
            <a:chExt cx="778700" cy="930125"/>
          </a:xfrm>
        </p:grpSpPr>
        <p:sp>
          <p:nvSpPr>
            <p:cNvPr id="1867" name="Google Shape;1867;p6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8" name="Google Shape;1888;p60"/>
          <p:cNvSpPr txBox="1">
            <a:spLocks noGrp="1"/>
          </p:cNvSpPr>
          <p:nvPr>
            <p:ph type="title"/>
          </p:nvPr>
        </p:nvSpPr>
        <p:spPr>
          <a:xfrm>
            <a:off x="704088" y="356625"/>
            <a:ext cx="7717500" cy="64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889" name="Google Shape;1889;p60"/>
          <p:cNvSpPr txBox="1">
            <a:spLocks noGrp="1"/>
          </p:cNvSpPr>
          <p:nvPr>
            <p:ph type="subTitle" idx="1"/>
          </p:nvPr>
        </p:nvSpPr>
        <p:spPr>
          <a:xfrm>
            <a:off x="1009650" y="1527048"/>
            <a:ext cx="7124700" cy="26043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890" name="Google Shape;1890;p60"/>
          <p:cNvSpPr/>
          <p:nvPr/>
        </p:nvSpPr>
        <p:spPr>
          <a:xfrm rot="-5400000" flipH="1">
            <a:off x="7861486" y="316206"/>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0"/>
          <p:cNvSpPr/>
          <p:nvPr/>
        </p:nvSpPr>
        <p:spPr>
          <a:xfrm rot="5400000">
            <a:off x="7310744" y="3363515"/>
            <a:ext cx="3053918" cy="832194"/>
          </a:xfrm>
          <a:custGeom>
            <a:avLst/>
            <a:gdLst/>
            <a:ahLst/>
            <a:cxnLst/>
            <a:rect l="l" t="t" r="r" b="b"/>
            <a:pathLst>
              <a:path w="74554" h="20316" extrusionOk="0">
                <a:moveTo>
                  <a:pt x="74553" y="1"/>
                </a:moveTo>
                <a:lnTo>
                  <a:pt x="0" y="67"/>
                </a:lnTo>
                <a:cubicBezTo>
                  <a:pt x="167" y="501"/>
                  <a:pt x="400" y="968"/>
                  <a:pt x="867" y="1402"/>
                </a:cubicBezTo>
                <a:cubicBezTo>
                  <a:pt x="6505" y="7573"/>
                  <a:pt x="20882" y="6572"/>
                  <a:pt x="27153" y="4671"/>
                </a:cubicBezTo>
                <a:cubicBezTo>
                  <a:pt x="34858" y="2236"/>
                  <a:pt x="39729" y="3637"/>
                  <a:pt x="52671" y="14177"/>
                </a:cubicBezTo>
                <a:cubicBezTo>
                  <a:pt x="60176" y="20315"/>
                  <a:pt x="68716" y="16246"/>
                  <a:pt x="74487" y="117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60"/>
          <p:cNvGrpSpPr/>
          <p:nvPr/>
        </p:nvGrpSpPr>
        <p:grpSpPr>
          <a:xfrm rot="-7174703" flipH="1">
            <a:off x="8724697" y="1189271"/>
            <a:ext cx="1143407" cy="1365753"/>
            <a:chOff x="2641650" y="1052550"/>
            <a:chExt cx="778700" cy="930125"/>
          </a:xfrm>
        </p:grpSpPr>
        <p:sp>
          <p:nvSpPr>
            <p:cNvPr id="1893" name="Google Shape;1893;p6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two list 1">
  <p:cSld name="CUSTOM_4">
    <p:bg>
      <p:bgPr>
        <a:solidFill>
          <a:schemeClr val="lt2"/>
        </a:solidFill>
        <a:effectLst/>
      </p:bgPr>
    </p:bg>
    <p:spTree>
      <p:nvGrpSpPr>
        <p:cNvPr id="1" name="Shape 1914"/>
        <p:cNvGrpSpPr/>
        <p:nvPr/>
      </p:nvGrpSpPr>
      <p:grpSpPr>
        <a:xfrm>
          <a:off x="0" y="0"/>
          <a:ext cx="0" cy="0"/>
          <a:chOff x="0" y="0"/>
          <a:chExt cx="0" cy="0"/>
        </a:xfrm>
      </p:grpSpPr>
      <p:sp>
        <p:nvSpPr>
          <p:cNvPr id="1915" name="Google Shape;1915;p61"/>
          <p:cNvSpPr txBox="1">
            <a:spLocks noGrp="1"/>
          </p:cNvSpPr>
          <p:nvPr>
            <p:ph type="title"/>
          </p:nvPr>
        </p:nvSpPr>
        <p:spPr>
          <a:xfrm>
            <a:off x="685800" y="367564"/>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916" name="Google Shape;1916;p61"/>
          <p:cNvSpPr txBox="1">
            <a:spLocks noGrp="1"/>
          </p:cNvSpPr>
          <p:nvPr>
            <p:ph type="subTitle" idx="1"/>
          </p:nvPr>
        </p:nvSpPr>
        <p:spPr>
          <a:xfrm>
            <a:off x="4588350"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17" name="Google Shape;1917;p61"/>
          <p:cNvSpPr/>
          <p:nvPr/>
        </p:nvSpPr>
        <p:spPr>
          <a:xfrm rot="-5400000">
            <a:off x="-530210" y="2605937"/>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1"/>
          <p:cNvSpPr/>
          <p:nvPr/>
        </p:nvSpPr>
        <p:spPr>
          <a:xfrm rot="-5400000">
            <a:off x="-880881" y="3489592"/>
            <a:ext cx="2831700" cy="180599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1"/>
          <p:cNvSpPr/>
          <p:nvPr/>
        </p:nvSpPr>
        <p:spPr>
          <a:xfrm rot="-2891322" flipH="1">
            <a:off x="-436469" y="3852147"/>
            <a:ext cx="1478863" cy="339366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1"/>
          <p:cNvSpPr/>
          <p:nvPr/>
        </p:nvSpPr>
        <p:spPr>
          <a:xfrm rot="-6319136" flipH="1">
            <a:off x="-1271790" y="3990192"/>
            <a:ext cx="1537323" cy="1229913"/>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1" name="Google Shape;1921;p61"/>
          <p:cNvGrpSpPr/>
          <p:nvPr/>
        </p:nvGrpSpPr>
        <p:grpSpPr>
          <a:xfrm flipH="1">
            <a:off x="-753901" y="3441587"/>
            <a:ext cx="1592364" cy="1902013"/>
            <a:chOff x="2641650" y="1052550"/>
            <a:chExt cx="778700" cy="930125"/>
          </a:xfrm>
        </p:grpSpPr>
        <p:sp>
          <p:nvSpPr>
            <p:cNvPr id="1922" name="Google Shape;1922;p6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3" name="Google Shape;1943;p61"/>
          <p:cNvSpPr/>
          <p:nvPr/>
        </p:nvSpPr>
        <p:spPr>
          <a:xfrm flipH="1">
            <a:off x="-1073330" y="456173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1"/>
          <p:cNvSpPr txBox="1">
            <a:spLocks noGrp="1"/>
          </p:cNvSpPr>
          <p:nvPr>
            <p:ph type="subTitle" idx="2"/>
          </p:nvPr>
        </p:nvSpPr>
        <p:spPr>
          <a:xfrm>
            <a:off x="702150"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45" name="Google Shape;1945;p61"/>
          <p:cNvSpPr/>
          <p:nvPr/>
        </p:nvSpPr>
        <p:spPr>
          <a:xfrm flipH="1">
            <a:off x="5515109" y="43749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1"/>
          <p:cNvSpPr/>
          <p:nvPr/>
        </p:nvSpPr>
        <p:spPr>
          <a:xfrm rot="10190596">
            <a:off x="6316478" y="322239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11"/>
        <p:cNvGrpSpPr/>
        <p:nvPr/>
      </p:nvGrpSpPr>
      <p:grpSpPr>
        <a:xfrm>
          <a:off x="0" y="0"/>
          <a:ext cx="0" cy="0"/>
          <a:chOff x="0" y="0"/>
          <a:chExt cx="0" cy="0"/>
        </a:xfrm>
      </p:grpSpPr>
      <p:sp>
        <p:nvSpPr>
          <p:cNvPr id="112" name="Google Shape;112;p7"/>
          <p:cNvSpPr/>
          <p:nvPr/>
        </p:nvSpPr>
        <p:spPr>
          <a:xfrm rot="7476354">
            <a:off x="7877413" y="4081516"/>
            <a:ext cx="2902242" cy="2390968"/>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rot="7476354">
            <a:off x="8712332" y="3664995"/>
            <a:ext cx="1232383" cy="1277159"/>
          </a:xfrm>
          <a:custGeom>
            <a:avLst/>
            <a:gdLst/>
            <a:ahLst/>
            <a:cxnLst/>
            <a:rect l="l" t="t" r="r" b="b"/>
            <a:pathLst>
              <a:path w="26111" h="26278" extrusionOk="0">
                <a:moveTo>
                  <a:pt x="12986" y="0"/>
                </a:moveTo>
                <a:cubicBezTo>
                  <a:pt x="9904" y="0"/>
                  <a:pt x="6745" y="1296"/>
                  <a:pt x="4104" y="3318"/>
                </a:cubicBezTo>
                <a:cubicBezTo>
                  <a:pt x="1429" y="5355"/>
                  <a:pt x="1" y="8820"/>
                  <a:pt x="1" y="12194"/>
                </a:cubicBezTo>
                <a:cubicBezTo>
                  <a:pt x="1" y="15568"/>
                  <a:pt x="1368" y="18851"/>
                  <a:pt x="3314" y="21617"/>
                </a:cubicBezTo>
                <a:cubicBezTo>
                  <a:pt x="4834" y="23775"/>
                  <a:pt x="6961" y="25781"/>
                  <a:pt x="9545" y="26176"/>
                </a:cubicBezTo>
                <a:cubicBezTo>
                  <a:pt x="9929" y="26246"/>
                  <a:pt x="10316" y="26278"/>
                  <a:pt x="10702" y="26278"/>
                </a:cubicBezTo>
                <a:cubicBezTo>
                  <a:pt x="12334" y="26278"/>
                  <a:pt x="13967" y="25709"/>
                  <a:pt x="15442" y="25021"/>
                </a:cubicBezTo>
                <a:cubicBezTo>
                  <a:pt x="18816" y="23380"/>
                  <a:pt x="21734" y="20674"/>
                  <a:pt x="23314" y="17300"/>
                </a:cubicBezTo>
                <a:cubicBezTo>
                  <a:pt x="26110" y="11282"/>
                  <a:pt x="23952" y="5173"/>
                  <a:pt x="18512" y="1647"/>
                </a:cubicBezTo>
                <a:cubicBezTo>
                  <a:pt x="16796" y="503"/>
                  <a:pt x="14906" y="0"/>
                  <a:pt x="1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txBox="1">
            <a:spLocks noGrp="1"/>
          </p:cNvSpPr>
          <p:nvPr>
            <p:ph type="title"/>
          </p:nvPr>
        </p:nvSpPr>
        <p:spPr>
          <a:xfrm>
            <a:off x="1831850" y="356616"/>
            <a:ext cx="5486400" cy="720600"/>
          </a:xfrm>
          <a:prstGeom prst="rect">
            <a:avLst/>
          </a:prstGeom>
        </p:spPr>
        <p:txBody>
          <a:bodyPr spcFirstLastPara="1" wrap="square" lIns="0" tIns="0" rIns="0" bIns="0" anchor="t" anchorCtr="0">
            <a:noAutofit/>
          </a:bodyPr>
          <a:lstStyle>
            <a:lvl1pPr lvl="0" algn="ctr">
              <a:spcBef>
                <a:spcPts val="0"/>
              </a:spcBef>
              <a:spcAft>
                <a:spcPts val="0"/>
              </a:spcAft>
              <a:buClr>
                <a:schemeClr val="accent1"/>
              </a:buClr>
              <a:buSzPts val="4500"/>
              <a:buNone/>
              <a:defRPr>
                <a:solidFill>
                  <a:schemeClr val="accen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5" name="Google Shape;115;p7"/>
          <p:cNvSpPr txBox="1">
            <a:spLocks noGrp="1"/>
          </p:cNvSpPr>
          <p:nvPr>
            <p:ph type="subTitle" idx="1"/>
          </p:nvPr>
        </p:nvSpPr>
        <p:spPr>
          <a:xfrm>
            <a:off x="1831850" y="1538075"/>
            <a:ext cx="5486400" cy="1110000"/>
          </a:xfrm>
          <a:prstGeom prst="rect">
            <a:avLst/>
          </a:prstGeom>
        </p:spPr>
        <p:txBody>
          <a:bodyPr spcFirstLastPara="1" wrap="square" lIns="0" tIns="0" rIns="0" bIns="0" anchor="t" anchorCtr="0">
            <a:noAutofit/>
          </a:bodyPr>
          <a:lstStyle>
            <a:lvl1pPr lvl="0" algn="ctr">
              <a:spcBef>
                <a:spcPts val="0"/>
              </a:spcBef>
              <a:spcAft>
                <a:spcPts val="0"/>
              </a:spcAft>
              <a:buClr>
                <a:schemeClr val="accent1"/>
              </a:buClr>
              <a:buSzPts val="1400"/>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7"/>
          <p:cNvSpPr/>
          <p:nvPr/>
        </p:nvSpPr>
        <p:spPr>
          <a:xfrm rot="10800000" flipH="1">
            <a:off x="-1231974" y="882500"/>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rot="10800000" flipH="1">
            <a:off x="-1231974" y="2849967"/>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rot="-10190596" flipH="1">
            <a:off x="-2138747" y="284434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two list 2">
  <p:cSld name="CUSTOM_4_1">
    <p:bg>
      <p:bgPr>
        <a:solidFill>
          <a:schemeClr val="lt2"/>
        </a:solidFill>
        <a:effectLst/>
      </p:bgPr>
    </p:bg>
    <p:spTree>
      <p:nvGrpSpPr>
        <p:cNvPr id="1" name="Shape 1947"/>
        <p:cNvGrpSpPr/>
        <p:nvPr/>
      </p:nvGrpSpPr>
      <p:grpSpPr>
        <a:xfrm>
          <a:off x="0" y="0"/>
          <a:ext cx="0" cy="0"/>
          <a:chOff x="0" y="0"/>
          <a:chExt cx="0" cy="0"/>
        </a:xfrm>
      </p:grpSpPr>
      <p:sp>
        <p:nvSpPr>
          <p:cNvPr id="1948" name="Google Shape;1948;p62"/>
          <p:cNvSpPr txBox="1">
            <a:spLocks noGrp="1"/>
          </p:cNvSpPr>
          <p:nvPr>
            <p:ph type="title"/>
          </p:nvPr>
        </p:nvSpPr>
        <p:spPr>
          <a:xfrm>
            <a:off x="694944" y="356616"/>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949" name="Google Shape;1949;p62"/>
          <p:cNvSpPr txBox="1">
            <a:spLocks noGrp="1"/>
          </p:cNvSpPr>
          <p:nvPr>
            <p:ph type="subTitle" idx="1"/>
          </p:nvPr>
        </p:nvSpPr>
        <p:spPr>
          <a:xfrm>
            <a:off x="4599375" y="1533153"/>
            <a:ext cx="3815100" cy="1822800"/>
          </a:xfrm>
          <a:prstGeom prst="rect">
            <a:avLst/>
          </a:prstGeom>
        </p:spPr>
        <p:txBody>
          <a:bodyPr spcFirstLastPara="1" wrap="square" lIns="0" tIns="0" rIns="0" bIns="0" anchor="t" anchorCtr="0">
            <a:noAutofit/>
          </a:bodyPr>
          <a:lstStyle>
            <a:lvl1pPr marL="0" marR="50800" lvl="0" indent="-88900" algn="l" rtl="0">
              <a:lnSpc>
                <a:spcPct val="100000"/>
              </a:lnSpc>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50" name="Google Shape;1950;p62"/>
          <p:cNvSpPr/>
          <p:nvPr/>
        </p:nvSpPr>
        <p:spPr>
          <a:xfrm rot="-5400000">
            <a:off x="-512856" y="3375867"/>
            <a:ext cx="2831700" cy="180599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2"/>
          <p:cNvSpPr/>
          <p:nvPr/>
        </p:nvSpPr>
        <p:spPr>
          <a:xfrm rot="-6319136" flipH="1">
            <a:off x="-319290" y="4019342"/>
            <a:ext cx="1537323" cy="1229913"/>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2" name="Google Shape;1952;p62"/>
          <p:cNvGrpSpPr/>
          <p:nvPr/>
        </p:nvGrpSpPr>
        <p:grpSpPr>
          <a:xfrm rot="10800000">
            <a:off x="198599" y="3470737"/>
            <a:ext cx="1592364" cy="1902013"/>
            <a:chOff x="2641650" y="1052550"/>
            <a:chExt cx="778700" cy="930125"/>
          </a:xfrm>
        </p:grpSpPr>
        <p:sp>
          <p:nvSpPr>
            <p:cNvPr id="1953" name="Google Shape;1953;p6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4" name="Google Shape;1974;p62"/>
          <p:cNvSpPr/>
          <p:nvPr/>
        </p:nvSpPr>
        <p:spPr>
          <a:xfrm flipH="1">
            <a:off x="-120830" y="459088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2"/>
          <p:cNvSpPr txBox="1">
            <a:spLocks noGrp="1"/>
          </p:cNvSpPr>
          <p:nvPr>
            <p:ph type="subTitle" idx="2"/>
          </p:nvPr>
        </p:nvSpPr>
        <p:spPr>
          <a:xfrm>
            <a:off x="729525"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76" name="Google Shape;1976;p62"/>
          <p:cNvSpPr/>
          <p:nvPr/>
        </p:nvSpPr>
        <p:spPr>
          <a:xfrm rot="-5001655">
            <a:off x="4236564" y="2328697"/>
            <a:ext cx="3335374" cy="7078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ly title 1">
  <p:cSld name="CUSTOM_2_1_1_2_1">
    <p:bg>
      <p:bgPr>
        <a:solidFill>
          <a:schemeClr val="lt2"/>
        </a:solidFill>
        <a:effectLst/>
      </p:bgPr>
    </p:bg>
    <p:spTree>
      <p:nvGrpSpPr>
        <p:cNvPr id="1" name="Shape 1977"/>
        <p:cNvGrpSpPr/>
        <p:nvPr/>
      </p:nvGrpSpPr>
      <p:grpSpPr>
        <a:xfrm>
          <a:off x="0" y="0"/>
          <a:ext cx="0" cy="0"/>
          <a:chOff x="0" y="0"/>
          <a:chExt cx="0" cy="0"/>
        </a:xfrm>
      </p:grpSpPr>
      <p:sp>
        <p:nvSpPr>
          <p:cNvPr id="1978" name="Google Shape;1978;p63"/>
          <p:cNvSpPr/>
          <p:nvPr/>
        </p:nvSpPr>
        <p:spPr>
          <a:xfrm rot="-5400000" flipH="1">
            <a:off x="7710276" y="214544"/>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3"/>
          <p:cNvSpPr/>
          <p:nvPr/>
        </p:nvSpPr>
        <p:spPr>
          <a:xfrm rot="-5400000" flipH="1">
            <a:off x="7316988" y="1663607"/>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0" name="Google Shape;1980;p63"/>
          <p:cNvGrpSpPr/>
          <p:nvPr/>
        </p:nvGrpSpPr>
        <p:grpSpPr>
          <a:xfrm rot="3353936" flipH="1">
            <a:off x="8042124" y="-176679"/>
            <a:ext cx="1270577" cy="1476029"/>
            <a:chOff x="2641650" y="1052550"/>
            <a:chExt cx="778700" cy="930125"/>
          </a:xfrm>
        </p:grpSpPr>
        <p:sp>
          <p:nvSpPr>
            <p:cNvPr id="1981" name="Google Shape;1981;p6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2" name="Google Shape;2002;p63"/>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2003" name="Google Shape;2003;p63"/>
          <p:cNvSpPr/>
          <p:nvPr/>
        </p:nvSpPr>
        <p:spPr>
          <a:xfrm rot="5400000" flipH="1">
            <a:off x="-553445" y="3835324"/>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3"/>
          <p:cNvSpPr/>
          <p:nvPr/>
        </p:nvSpPr>
        <p:spPr>
          <a:xfrm rot="5400000" flipH="1">
            <a:off x="-1549173" y="2730668"/>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ly title 2">
  <p:cSld name="CUSTOM_2_1_1_2_1_1">
    <p:bg>
      <p:bgPr>
        <a:solidFill>
          <a:schemeClr val="lt2"/>
        </a:solidFill>
        <a:effectLst/>
      </p:bgPr>
    </p:bg>
    <p:spTree>
      <p:nvGrpSpPr>
        <p:cNvPr id="1" name="Shape 2005"/>
        <p:cNvGrpSpPr/>
        <p:nvPr/>
      </p:nvGrpSpPr>
      <p:grpSpPr>
        <a:xfrm>
          <a:off x="0" y="0"/>
          <a:ext cx="0" cy="0"/>
          <a:chOff x="0" y="0"/>
          <a:chExt cx="0" cy="0"/>
        </a:xfrm>
      </p:grpSpPr>
      <p:sp>
        <p:nvSpPr>
          <p:cNvPr id="2006" name="Google Shape;2006;p64"/>
          <p:cNvSpPr/>
          <p:nvPr/>
        </p:nvSpPr>
        <p:spPr>
          <a:xfrm rot="4932298">
            <a:off x="8728101" y="-3072741"/>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4"/>
          <p:cNvSpPr/>
          <p:nvPr/>
        </p:nvSpPr>
        <p:spPr>
          <a:xfrm rot="-5400000" flipH="1">
            <a:off x="7519029" y="119950"/>
            <a:ext cx="2216255" cy="1573166"/>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8" name="Google Shape;2008;p64"/>
          <p:cNvGrpSpPr/>
          <p:nvPr/>
        </p:nvGrpSpPr>
        <p:grpSpPr>
          <a:xfrm rot="-3353936">
            <a:off x="8230419" y="-596742"/>
            <a:ext cx="1270577" cy="1476029"/>
            <a:chOff x="2641650" y="1052550"/>
            <a:chExt cx="778700" cy="930125"/>
          </a:xfrm>
        </p:grpSpPr>
        <p:sp>
          <p:nvSpPr>
            <p:cNvPr id="2009" name="Google Shape;2009;p6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0" name="Google Shape;2030;p64"/>
          <p:cNvSpPr/>
          <p:nvPr/>
        </p:nvSpPr>
        <p:spPr>
          <a:xfrm rot="5400000">
            <a:off x="-1382087" y="921661"/>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4"/>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ly title 3">
  <p:cSld name="CUSTOM_2_1_1_2_1_1_1">
    <p:bg>
      <p:bgPr>
        <a:solidFill>
          <a:schemeClr val="lt2"/>
        </a:solidFill>
        <a:effectLst/>
      </p:bgPr>
    </p:bg>
    <p:spTree>
      <p:nvGrpSpPr>
        <p:cNvPr id="1" name="Shape 2032"/>
        <p:cNvGrpSpPr/>
        <p:nvPr/>
      </p:nvGrpSpPr>
      <p:grpSpPr>
        <a:xfrm>
          <a:off x="0" y="0"/>
          <a:ext cx="0" cy="0"/>
          <a:chOff x="0" y="0"/>
          <a:chExt cx="0" cy="0"/>
        </a:xfrm>
      </p:grpSpPr>
      <p:sp>
        <p:nvSpPr>
          <p:cNvPr id="2033" name="Google Shape;2033;p65"/>
          <p:cNvSpPr/>
          <p:nvPr/>
        </p:nvSpPr>
        <p:spPr>
          <a:xfrm rot="5867702" flipH="1">
            <a:off x="9086501" y="1593442"/>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5"/>
          <p:cNvSpPr/>
          <p:nvPr/>
        </p:nvSpPr>
        <p:spPr>
          <a:xfrm rot="7213967">
            <a:off x="6219041" y="1970540"/>
            <a:ext cx="5849911" cy="2242133"/>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5"/>
          <p:cNvSpPr/>
          <p:nvPr/>
        </p:nvSpPr>
        <p:spPr>
          <a:xfrm rot="4205233" flipH="1">
            <a:off x="-1165141" y="3148898"/>
            <a:ext cx="2330278" cy="4945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5"/>
          <p:cNvSpPr/>
          <p:nvPr/>
        </p:nvSpPr>
        <p:spPr>
          <a:xfrm rot="2416497">
            <a:off x="-1853958" y="3691753"/>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5"/>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grpSp>
        <p:nvGrpSpPr>
          <p:cNvPr id="2038" name="Google Shape;2038;p65"/>
          <p:cNvGrpSpPr/>
          <p:nvPr/>
        </p:nvGrpSpPr>
        <p:grpSpPr>
          <a:xfrm rot="-3625297">
            <a:off x="-690253" y="3773279"/>
            <a:ext cx="1143407" cy="1365753"/>
            <a:chOff x="2641650" y="1052550"/>
            <a:chExt cx="778700" cy="930125"/>
          </a:xfrm>
        </p:grpSpPr>
        <p:sp>
          <p:nvSpPr>
            <p:cNvPr id="2039" name="Google Shape;2039;p65"/>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5"/>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5"/>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5"/>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5"/>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5"/>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5"/>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5"/>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5"/>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5"/>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5"/>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5"/>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5"/>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5"/>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5"/>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5"/>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5"/>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5"/>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5"/>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65"/>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65"/>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ly title 4">
  <p:cSld name="CUSTOM_2_1_1_2_1_1_1_1">
    <p:bg>
      <p:bgPr>
        <a:solidFill>
          <a:schemeClr val="lt2"/>
        </a:solidFill>
        <a:effectLst/>
      </p:bgPr>
    </p:bg>
    <p:spTree>
      <p:nvGrpSpPr>
        <p:cNvPr id="1" name="Shape 2060"/>
        <p:cNvGrpSpPr/>
        <p:nvPr/>
      </p:nvGrpSpPr>
      <p:grpSpPr>
        <a:xfrm>
          <a:off x="0" y="0"/>
          <a:ext cx="0" cy="0"/>
          <a:chOff x="0" y="0"/>
          <a:chExt cx="0" cy="0"/>
        </a:xfrm>
      </p:grpSpPr>
      <p:sp>
        <p:nvSpPr>
          <p:cNvPr id="2061" name="Google Shape;2061;p66"/>
          <p:cNvSpPr/>
          <p:nvPr/>
        </p:nvSpPr>
        <p:spPr>
          <a:xfrm rot="5867702" flipH="1">
            <a:off x="8417201" y="-2487758"/>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6"/>
          <p:cNvSpPr/>
          <p:nvPr/>
        </p:nvSpPr>
        <p:spPr>
          <a:xfrm rot="2416497">
            <a:off x="3262617" y="-2113684"/>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3" name="Google Shape;2063;p66"/>
          <p:cNvGrpSpPr/>
          <p:nvPr/>
        </p:nvGrpSpPr>
        <p:grpSpPr>
          <a:xfrm rot="-3625297">
            <a:off x="8735147" y="-355346"/>
            <a:ext cx="1143407" cy="1365753"/>
            <a:chOff x="2641650" y="1052550"/>
            <a:chExt cx="778700" cy="930125"/>
          </a:xfrm>
        </p:grpSpPr>
        <p:sp>
          <p:nvSpPr>
            <p:cNvPr id="2064" name="Google Shape;2064;p6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6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6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5" name="Google Shape;2085;p66"/>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2086" name="Google Shape;2086;p66"/>
          <p:cNvSpPr/>
          <p:nvPr/>
        </p:nvSpPr>
        <p:spPr>
          <a:xfrm>
            <a:off x="-99425" y="4231100"/>
            <a:ext cx="2322717" cy="1048688"/>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6"/>
          <p:cNvSpPr/>
          <p:nvPr/>
        </p:nvSpPr>
        <p:spPr>
          <a:xfrm>
            <a:off x="-177169" y="4413525"/>
            <a:ext cx="3799452" cy="966537"/>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ly title 5">
  <p:cSld name="CUSTOM_2_1_1_2_1_1_1_1_1">
    <p:bg>
      <p:bgPr>
        <a:solidFill>
          <a:schemeClr val="lt2"/>
        </a:solidFill>
        <a:effectLst/>
      </p:bgPr>
    </p:bg>
    <p:spTree>
      <p:nvGrpSpPr>
        <p:cNvPr id="1" name="Shape 2088"/>
        <p:cNvGrpSpPr/>
        <p:nvPr/>
      </p:nvGrpSpPr>
      <p:grpSpPr>
        <a:xfrm>
          <a:off x="0" y="0"/>
          <a:ext cx="0" cy="0"/>
          <a:chOff x="0" y="0"/>
          <a:chExt cx="0" cy="0"/>
        </a:xfrm>
      </p:grpSpPr>
      <p:sp>
        <p:nvSpPr>
          <p:cNvPr id="2089" name="Google Shape;2089;p67"/>
          <p:cNvSpPr/>
          <p:nvPr/>
        </p:nvSpPr>
        <p:spPr>
          <a:xfrm rot="5867702" flipH="1">
            <a:off x="9057376" y="-6894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0" name="Google Shape;2090;p67"/>
          <p:cNvGrpSpPr/>
          <p:nvPr/>
        </p:nvGrpSpPr>
        <p:grpSpPr>
          <a:xfrm rot="-3625297">
            <a:off x="8414197" y="396029"/>
            <a:ext cx="1143407" cy="1365753"/>
            <a:chOff x="2641650" y="1052550"/>
            <a:chExt cx="778700" cy="930125"/>
          </a:xfrm>
        </p:grpSpPr>
        <p:sp>
          <p:nvSpPr>
            <p:cNvPr id="2091" name="Google Shape;2091;p6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2" name="Google Shape;2112;p67"/>
          <p:cNvSpPr/>
          <p:nvPr/>
        </p:nvSpPr>
        <p:spPr>
          <a:xfrm rot="5001608" flipH="1">
            <a:off x="130918" y="3168532"/>
            <a:ext cx="2167262" cy="459932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7"/>
          <p:cNvSpPr/>
          <p:nvPr/>
        </p:nvSpPr>
        <p:spPr>
          <a:xfrm rot="2416579">
            <a:off x="-421601" y="4216910"/>
            <a:ext cx="3044221" cy="11667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7"/>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ly title 6">
  <p:cSld name="CUSTOM_2_1_1_2_1_1_1_1_1_1">
    <p:bg>
      <p:bgPr>
        <a:solidFill>
          <a:schemeClr val="lt2"/>
        </a:solidFill>
        <a:effectLst/>
      </p:bgPr>
    </p:bg>
    <p:spTree>
      <p:nvGrpSpPr>
        <p:cNvPr id="1" name="Shape 2115"/>
        <p:cNvGrpSpPr/>
        <p:nvPr/>
      </p:nvGrpSpPr>
      <p:grpSpPr>
        <a:xfrm>
          <a:off x="0" y="0"/>
          <a:ext cx="0" cy="0"/>
          <a:chOff x="0" y="0"/>
          <a:chExt cx="0" cy="0"/>
        </a:xfrm>
      </p:grpSpPr>
      <p:sp>
        <p:nvSpPr>
          <p:cNvPr id="2116" name="Google Shape;2116;p68"/>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8"/>
          <p:cNvSpPr/>
          <p:nvPr/>
        </p:nvSpPr>
        <p:spPr>
          <a:xfrm rot="-5001655">
            <a:off x="4236564" y="2328697"/>
            <a:ext cx="3335374" cy="7078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8"/>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grpSp>
        <p:nvGrpSpPr>
          <p:cNvPr id="2119" name="Google Shape;2119;p68"/>
          <p:cNvGrpSpPr/>
          <p:nvPr/>
        </p:nvGrpSpPr>
        <p:grpSpPr>
          <a:xfrm rot="-3625297">
            <a:off x="8261297" y="3751854"/>
            <a:ext cx="1143407" cy="1365753"/>
            <a:chOff x="2641650" y="1052550"/>
            <a:chExt cx="778700" cy="930125"/>
          </a:xfrm>
        </p:grpSpPr>
        <p:sp>
          <p:nvSpPr>
            <p:cNvPr id="2120" name="Google Shape;2120;p6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6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6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6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6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6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6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6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6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6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6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6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6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6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6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6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6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6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6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6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6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ly title 7">
  <p:cSld name="CUSTOM_2_1_1_2_1_1_1_1_1_1_1">
    <p:bg>
      <p:bgPr>
        <a:solidFill>
          <a:schemeClr val="lt2"/>
        </a:solidFill>
        <a:effectLst/>
      </p:bgPr>
    </p:bg>
    <p:spTree>
      <p:nvGrpSpPr>
        <p:cNvPr id="1" name="Shape 2141"/>
        <p:cNvGrpSpPr/>
        <p:nvPr/>
      </p:nvGrpSpPr>
      <p:grpSpPr>
        <a:xfrm>
          <a:off x="0" y="0"/>
          <a:ext cx="0" cy="0"/>
          <a:chOff x="0" y="0"/>
          <a:chExt cx="0" cy="0"/>
        </a:xfrm>
      </p:grpSpPr>
      <p:sp>
        <p:nvSpPr>
          <p:cNvPr id="2142" name="Google Shape;2142;p69"/>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69"/>
          <p:cNvSpPr txBox="1">
            <a:spLocks noGrp="1"/>
          </p:cNvSpPr>
          <p:nvPr>
            <p:ph type="title"/>
          </p:nvPr>
        </p:nvSpPr>
        <p:spPr>
          <a:xfrm>
            <a:off x="704100" y="356636"/>
            <a:ext cx="7767600" cy="14199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2144" name="Google Shape;2144;p69"/>
          <p:cNvSpPr/>
          <p:nvPr/>
        </p:nvSpPr>
        <p:spPr>
          <a:xfrm>
            <a:off x="-99425" y="4231100"/>
            <a:ext cx="2322717" cy="1048688"/>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69"/>
          <p:cNvSpPr/>
          <p:nvPr/>
        </p:nvSpPr>
        <p:spPr>
          <a:xfrm>
            <a:off x="414381" y="4313250"/>
            <a:ext cx="3799452" cy="966537"/>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6" name="Google Shape;2146;p69"/>
          <p:cNvGrpSpPr/>
          <p:nvPr/>
        </p:nvGrpSpPr>
        <p:grpSpPr>
          <a:xfrm rot="-3625297">
            <a:off x="-294103" y="4217779"/>
            <a:ext cx="1143407" cy="1365753"/>
            <a:chOff x="2641650" y="1052550"/>
            <a:chExt cx="778700" cy="930125"/>
          </a:xfrm>
        </p:grpSpPr>
        <p:sp>
          <p:nvSpPr>
            <p:cNvPr id="2147" name="Google Shape;2147;p6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6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6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6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6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6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6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6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6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6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6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6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6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6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6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6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6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6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quote">
  <p:cSld name="CUSTOM_2_1_1_2_1_1_1_1_1_1_1_1">
    <p:bg>
      <p:bgPr>
        <a:solidFill>
          <a:schemeClr val="lt2"/>
        </a:solidFill>
        <a:effectLst/>
      </p:bgPr>
    </p:bg>
    <p:spTree>
      <p:nvGrpSpPr>
        <p:cNvPr id="1" name="Shape 2168"/>
        <p:cNvGrpSpPr/>
        <p:nvPr/>
      </p:nvGrpSpPr>
      <p:grpSpPr>
        <a:xfrm>
          <a:off x="0" y="0"/>
          <a:ext cx="0" cy="0"/>
          <a:chOff x="0" y="0"/>
          <a:chExt cx="0" cy="0"/>
        </a:xfrm>
      </p:grpSpPr>
      <p:sp>
        <p:nvSpPr>
          <p:cNvPr id="2169" name="Google Shape;2169;p70"/>
          <p:cNvSpPr/>
          <p:nvPr/>
        </p:nvSpPr>
        <p:spPr>
          <a:xfrm flipH="1">
            <a:off x="2722390" y="30372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0" name="Google Shape;2170;p70"/>
          <p:cNvGrpSpPr/>
          <p:nvPr/>
        </p:nvGrpSpPr>
        <p:grpSpPr>
          <a:xfrm rot="6690740">
            <a:off x="8503408" y="3065850"/>
            <a:ext cx="1407260" cy="1680914"/>
            <a:chOff x="2641650" y="1052550"/>
            <a:chExt cx="778700" cy="930125"/>
          </a:xfrm>
        </p:grpSpPr>
        <p:sp>
          <p:nvSpPr>
            <p:cNvPr id="2171" name="Google Shape;2171;p7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2" name="Google Shape;2192;p70"/>
          <p:cNvSpPr txBox="1">
            <a:spLocks noGrp="1"/>
          </p:cNvSpPr>
          <p:nvPr>
            <p:ph type="title"/>
          </p:nvPr>
        </p:nvSpPr>
        <p:spPr>
          <a:xfrm>
            <a:off x="4572000" y="3377184"/>
            <a:ext cx="3858900" cy="48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100"/>
              <a:buNone/>
              <a:defRPr sz="18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endParaRPr/>
          </a:p>
        </p:txBody>
      </p:sp>
      <p:sp>
        <p:nvSpPr>
          <p:cNvPr id="2193" name="Google Shape;2193;p70"/>
          <p:cNvSpPr txBox="1">
            <a:spLocks noGrp="1"/>
          </p:cNvSpPr>
          <p:nvPr>
            <p:ph type="subTitle" idx="1"/>
          </p:nvPr>
        </p:nvSpPr>
        <p:spPr>
          <a:xfrm>
            <a:off x="740675" y="1417324"/>
            <a:ext cx="5688600" cy="19107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600"/>
              <a:buNone/>
              <a:defRPr sz="30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 six columns">
  <p:cSld name="CUSTOM_2_1_1_2_1_1_1_1_1_1_1_1_1">
    <p:bg>
      <p:bgPr>
        <a:solidFill>
          <a:schemeClr val="lt2"/>
        </a:solidFill>
        <a:effectLst/>
      </p:bgPr>
    </p:bg>
    <p:spTree>
      <p:nvGrpSpPr>
        <p:cNvPr id="1" name="Shape 2194"/>
        <p:cNvGrpSpPr/>
        <p:nvPr/>
      </p:nvGrpSpPr>
      <p:grpSpPr>
        <a:xfrm>
          <a:off x="0" y="0"/>
          <a:ext cx="0" cy="0"/>
          <a:chOff x="0" y="0"/>
          <a:chExt cx="0" cy="0"/>
        </a:xfrm>
      </p:grpSpPr>
      <p:sp>
        <p:nvSpPr>
          <p:cNvPr id="2195" name="Google Shape;2195;p71"/>
          <p:cNvSpPr/>
          <p:nvPr/>
        </p:nvSpPr>
        <p:spPr>
          <a:xfrm rot="-5400000" flipH="1">
            <a:off x="7751086" y="437585"/>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1"/>
          <p:cNvSpPr txBox="1">
            <a:spLocks noGrp="1"/>
          </p:cNvSpPr>
          <p:nvPr>
            <p:ph type="title"/>
          </p:nvPr>
        </p:nvSpPr>
        <p:spPr>
          <a:xfrm>
            <a:off x="685800" y="356625"/>
            <a:ext cx="7717500" cy="658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7" name="Google Shape;2197;p71"/>
          <p:cNvSpPr txBox="1">
            <a:spLocks noGrp="1"/>
          </p:cNvSpPr>
          <p:nvPr>
            <p:ph type="title" idx="2"/>
          </p:nvPr>
        </p:nvSpPr>
        <p:spPr>
          <a:xfrm>
            <a:off x="887077" y="19240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98" name="Google Shape;2198;p71"/>
          <p:cNvSpPr txBox="1">
            <a:spLocks noGrp="1"/>
          </p:cNvSpPr>
          <p:nvPr>
            <p:ph type="title" idx="3"/>
          </p:nvPr>
        </p:nvSpPr>
        <p:spPr>
          <a:xfrm>
            <a:off x="860977" y="1475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99" name="Google Shape;2199;p71"/>
          <p:cNvSpPr txBox="1">
            <a:spLocks noGrp="1"/>
          </p:cNvSpPr>
          <p:nvPr>
            <p:ph type="title" idx="4"/>
          </p:nvPr>
        </p:nvSpPr>
        <p:spPr>
          <a:xfrm>
            <a:off x="887077" y="30217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0" name="Google Shape;2200;p71"/>
          <p:cNvSpPr txBox="1">
            <a:spLocks noGrp="1"/>
          </p:cNvSpPr>
          <p:nvPr>
            <p:ph type="title" idx="5"/>
          </p:nvPr>
        </p:nvSpPr>
        <p:spPr>
          <a:xfrm>
            <a:off x="860977" y="2572957"/>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1" name="Google Shape;2201;p71"/>
          <p:cNvSpPr txBox="1">
            <a:spLocks noGrp="1"/>
          </p:cNvSpPr>
          <p:nvPr>
            <p:ph type="title" idx="6"/>
          </p:nvPr>
        </p:nvSpPr>
        <p:spPr>
          <a:xfrm>
            <a:off x="887077" y="4210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2" name="Google Shape;2202;p71"/>
          <p:cNvSpPr txBox="1">
            <a:spLocks noGrp="1"/>
          </p:cNvSpPr>
          <p:nvPr>
            <p:ph type="title" idx="7"/>
          </p:nvPr>
        </p:nvSpPr>
        <p:spPr>
          <a:xfrm>
            <a:off x="860977" y="3761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3" name="Google Shape;2203;p71"/>
          <p:cNvSpPr txBox="1">
            <a:spLocks noGrp="1"/>
          </p:cNvSpPr>
          <p:nvPr>
            <p:ph type="title" idx="8"/>
          </p:nvPr>
        </p:nvSpPr>
        <p:spPr>
          <a:xfrm>
            <a:off x="4899623" y="1924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4" name="Google Shape;2204;p71"/>
          <p:cNvSpPr txBox="1">
            <a:spLocks noGrp="1"/>
          </p:cNvSpPr>
          <p:nvPr>
            <p:ph type="title" idx="9"/>
          </p:nvPr>
        </p:nvSpPr>
        <p:spPr>
          <a:xfrm>
            <a:off x="4899623" y="1475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5" name="Google Shape;2205;p71"/>
          <p:cNvSpPr txBox="1">
            <a:spLocks noGrp="1"/>
          </p:cNvSpPr>
          <p:nvPr>
            <p:ph type="title" idx="13"/>
          </p:nvPr>
        </p:nvSpPr>
        <p:spPr>
          <a:xfrm>
            <a:off x="4899623" y="30217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6" name="Google Shape;2206;p71"/>
          <p:cNvSpPr txBox="1">
            <a:spLocks noGrp="1"/>
          </p:cNvSpPr>
          <p:nvPr>
            <p:ph type="title" idx="14"/>
          </p:nvPr>
        </p:nvSpPr>
        <p:spPr>
          <a:xfrm>
            <a:off x="4898677" y="2572950"/>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7" name="Google Shape;2207;p71"/>
          <p:cNvSpPr txBox="1">
            <a:spLocks noGrp="1"/>
          </p:cNvSpPr>
          <p:nvPr>
            <p:ph type="title" idx="15"/>
          </p:nvPr>
        </p:nvSpPr>
        <p:spPr>
          <a:xfrm>
            <a:off x="4899623" y="4210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8" name="Google Shape;2208;p71"/>
          <p:cNvSpPr txBox="1">
            <a:spLocks noGrp="1"/>
          </p:cNvSpPr>
          <p:nvPr>
            <p:ph type="title" idx="16"/>
          </p:nvPr>
        </p:nvSpPr>
        <p:spPr>
          <a:xfrm>
            <a:off x="4899623" y="3761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9" name="Google Shape;2209;p71"/>
          <p:cNvSpPr/>
          <p:nvPr/>
        </p:nvSpPr>
        <p:spPr>
          <a:xfrm rot="5400000" flipH="1">
            <a:off x="7200944" y="1110794"/>
            <a:ext cx="3053918" cy="832194"/>
          </a:xfrm>
          <a:custGeom>
            <a:avLst/>
            <a:gdLst/>
            <a:ahLst/>
            <a:cxnLst/>
            <a:rect l="l" t="t" r="r" b="b"/>
            <a:pathLst>
              <a:path w="74554" h="20316" extrusionOk="0">
                <a:moveTo>
                  <a:pt x="74553" y="1"/>
                </a:moveTo>
                <a:lnTo>
                  <a:pt x="0" y="67"/>
                </a:lnTo>
                <a:cubicBezTo>
                  <a:pt x="167" y="501"/>
                  <a:pt x="400" y="968"/>
                  <a:pt x="867" y="1402"/>
                </a:cubicBezTo>
                <a:cubicBezTo>
                  <a:pt x="6505" y="7573"/>
                  <a:pt x="20882" y="6572"/>
                  <a:pt x="27153" y="4671"/>
                </a:cubicBezTo>
                <a:cubicBezTo>
                  <a:pt x="34858" y="2236"/>
                  <a:pt x="39729" y="3637"/>
                  <a:pt x="52671" y="14177"/>
                </a:cubicBezTo>
                <a:cubicBezTo>
                  <a:pt x="60176" y="20315"/>
                  <a:pt x="68716" y="16246"/>
                  <a:pt x="74487" y="117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0" name="Google Shape;2210;p71"/>
          <p:cNvGrpSpPr/>
          <p:nvPr/>
        </p:nvGrpSpPr>
        <p:grpSpPr>
          <a:xfrm rot="-3625297">
            <a:off x="8158035" y="-317821"/>
            <a:ext cx="1143407" cy="1365753"/>
            <a:chOff x="2641650" y="1052550"/>
            <a:chExt cx="778700" cy="930125"/>
          </a:xfrm>
        </p:grpSpPr>
        <p:sp>
          <p:nvSpPr>
            <p:cNvPr id="2211" name="Google Shape;2211;p7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19"/>
        <p:cNvGrpSpPr/>
        <p:nvPr/>
      </p:nvGrpSpPr>
      <p:grpSpPr>
        <a:xfrm>
          <a:off x="0" y="0"/>
          <a:ext cx="0" cy="0"/>
          <a:chOff x="0" y="0"/>
          <a:chExt cx="0" cy="0"/>
        </a:xfrm>
      </p:grpSpPr>
      <p:sp>
        <p:nvSpPr>
          <p:cNvPr id="120" name="Google Shape;120;p8"/>
          <p:cNvSpPr/>
          <p:nvPr/>
        </p:nvSpPr>
        <p:spPr>
          <a:xfrm rot="-4840997">
            <a:off x="-4913896" y="-5731216"/>
            <a:ext cx="6593481" cy="10787284"/>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txBox="1">
            <a:spLocks noGrp="1"/>
          </p:cNvSpPr>
          <p:nvPr>
            <p:ph type="title"/>
          </p:nvPr>
        </p:nvSpPr>
        <p:spPr>
          <a:xfrm>
            <a:off x="699125" y="409100"/>
            <a:ext cx="2973900" cy="31470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4800"/>
              <a:buNone/>
              <a:defRPr sz="3600">
                <a:solidFill>
                  <a:schemeClr val="accent1"/>
                </a:solidFill>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
        <p:nvSpPr>
          <p:cNvPr id="122" name="Google Shape;122;p8"/>
          <p:cNvSpPr/>
          <p:nvPr/>
        </p:nvSpPr>
        <p:spPr>
          <a:xfrm rot="10800000">
            <a:off x="6781776" y="2489200"/>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8"/>
          <p:cNvGrpSpPr/>
          <p:nvPr/>
        </p:nvGrpSpPr>
        <p:grpSpPr>
          <a:xfrm rot="1290740">
            <a:off x="8373058" y="4196825"/>
            <a:ext cx="1407260" cy="1680914"/>
            <a:chOff x="2641650" y="1052550"/>
            <a:chExt cx="778700" cy="930125"/>
          </a:xfrm>
        </p:grpSpPr>
        <p:sp>
          <p:nvSpPr>
            <p:cNvPr id="124" name="Google Shape;124;p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45;p8"/>
          <p:cNvSpPr/>
          <p:nvPr/>
        </p:nvSpPr>
        <p:spPr>
          <a:xfrm rot="486315">
            <a:off x="-4274523" y="2674339"/>
            <a:ext cx="5850103" cy="2242207"/>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anks + credits">
  <p:cSld name="CUSTOM_8_1">
    <p:bg>
      <p:bgPr>
        <a:solidFill>
          <a:schemeClr val="accent1"/>
        </a:solidFill>
        <a:effectLst/>
      </p:bgPr>
    </p:bg>
    <p:spTree>
      <p:nvGrpSpPr>
        <p:cNvPr id="1" name="Shape 2232"/>
        <p:cNvGrpSpPr/>
        <p:nvPr/>
      </p:nvGrpSpPr>
      <p:grpSpPr>
        <a:xfrm>
          <a:off x="0" y="0"/>
          <a:ext cx="0" cy="0"/>
          <a:chOff x="0" y="0"/>
          <a:chExt cx="0" cy="0"/>
        </a:xfrm>
      </p:grpSpPr>
      <p:sp>
        <p:nvSpPr>
          <p:cNvPr id="2233" name="Google Shape;2233;p72"/>
          <p:cNvSpPr/>
          <p:nvPr/>
        </p:nvSpPr>
        <p:spPr>
          <a:xfrm rot="10800000">
            <a:off x="-975398" y="368965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2"/>
          <p:cNvSpPr/>
          <p:nvPr/>
        </p:nvSpPr>
        <p:spPr>
          <a:xfrm rot="10800000" flipH="1">
            <a:off x="6332350" y="3849970"/>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2"/>
          <p:cNvSpPr/>
          <p:nvPr/>
        </p:nvSpPr>
        <p:spPr>
          <a:xfrm rot="-9636330">
            <a:off x="7639506" y="4389052"/>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2"/>
          <p:cNvSpPr/>
          <p:nvPr/>
        </p:nvSpPr>
        <p:spPr>
          <a:xfrm rot="-1453037">
            <a:off x="-3454589" y="493490"/>
            <a:ext cx="5849702" cy="1820326"/>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2"/>
          <p:cNvSpPr/>
          <p:nvPr/>
        </p:nvSpPr>
        <p:spPr>
          <a:xfrm>
            <a:off x="7588738" y="-2059450"/>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8" name="Google Shape;2238;p72"/>
          <p:cNvGrpSpPr/>
          <p:nvPr/>
        </p:nvGrpSpPr>
        <p:grpSpPr>
          <a:xfrm rot="-3625297">
            <a:off x="-395253" y="3989829"/>
            <a:ext cx="1143407" cy="1365753"/>
            <a:chOff x="2641650" y="1052550"/>
            <a:chExt cx="778700" cy="930125"/>
          </a:xfrm>
        </p:grpSpPr>
        <p:sp>
          <p:nvSpPr>
            <p:cNvPr id="2239" name="Google Shape;2239;p7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0" name="Google Shape;2260;p72"/>
          <p:cNvSpPr/>
          <p:nvPr/>
        </p:nvSpPr>
        <p:spPr>
          <a:xfrm rot="1669225">
            <a:off x="7409410" y="-807201"/>
            <a:ext cx="2828626" cy="1214344"/>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2"/>
          <p:cNvSpPr txBox="1">
            <a:spLocks noGrp="1"/>
          </p:cNvSpPr>
          <p:nvPr>
            <p:ph type="title"/>
          </p:nvPr>
        </p:nvSpPr>
        <p:spPr>
          <a:xfrm>
            <a:off x="1828800" y="356616"/>
            <a:ext cx="5486400" cy="588900"/>
          </a:xfrm>
          <a:prstGeom prst="rect">
            <a:avLst/>
          </a:prstGeom>
        </p:spPr>
        <p:txBody>
          <a:bodyPr spcFirstLastPara="1" wrap="square" lIns="0" tIns="0" rIns="0" bIns="0" anchor="t" anchorCtr="0">
            <a:noAutofit/>
          </a:bodyPr>
          <a:lstStyle>
            <a:lvl1pPr lvl="0" algn="ctr" rtl="0">
              <a:spcBef>
                <a:spcPts val="0"/>
              </a:spcBef>
              <a:spcAft>
                <a:spcPts val="0"/>
              </a:spcAft>
              <a:buClr>
                <a:srgbClr val="F9F0ED"/>
              </a:buClr>
              <a:buSzPts val="3600"/>
              <a:buNone/>
              <a:defRPr>
                <a:solidFill>
                  <a:srgbClr val="F9F0ED"/>
                </a:solidFill>
              </a:defRPr>
            </a:lvl1pPr>
            <a:lvl2pPr lvl="1" algn="ctr" rtl="0">
              <a:spcBef>
                <a:spcPts val="0"/>
              </a:spcBef>
              <a:spcAft>
                <a:spcPts val="0"/>
              </a:spcAft>
              <a:buClr>
                <a:srgbClr val="F9F0ED"/>
              </a:buClr>
              <a:buSzPts val="2800"/>
              <a:buNone/>
              <a:defRPr>
                <a:solidFill>
                  <a:srgbClr val="F9F0ED"/>
                </a:solidFill>
              </a:defRPr>
            </a:lvl2pPr>
            <a:lvl3pPr lvl="2" algn="ctr" rtl="0">
              <a:spcBef>
                <a:spcPts val="0"/>
              </a:spcBef>
              <a:spcAft>
                <a:spcPts val="0"/>
              </a:spcAft>
              <a:buClr>
                <a:srgbClr val="F9F0ED"/>
              </a:buClr>
              <a:buSzPts val="2800"/>
              <a:buNone/>
              <a:defRPr>
                <a:solidFill>
                  <a:srgbClr val="F9F0ED"/>
                </a:solidFill>
              </a:defRPr>
            </a:lvl3pPr>
            <a:lvl4pPr lvl="3" algn="ctr" rtl="0">
              <a:spcBef>
                <a:spcPts val="0"/>
              </a:spcBef>
              <a:spcAft>
                <a:spcPts val="0"/>
              </a:spcAft>
              <a:buClr>
                <a:srgbClr val="F9F0ED"/>
              </a:buClr>
              <a:buSzPts val="2800"/>
              <a:buNone/>
              <a:defRPr>
                <a:solidFill>
                  <a:srgbClr val="F9F0ED"/>
                </a:solidFill>
              </a:defRPr>
            </a:lvl4pPr>
            <a:lvl5pPr lvl="4" algn="ctr" rtl="0">
              <a:spcBef>
                <a:spcPts val="0"/>
              </a:spcBef>
              <a:spcAft>
                <a:spcPts val="0"/>
              </a:spcAft>
              <a:buClr>
                <a:srgbClr val="F9F0ED"/>
              </a:buClr>
              <a:buSzPts val="2800"/>
              <a:buNone/>
              <a:defRPr>
                <a:solidFill>
                  <a:srgbClr val="F9F0ED"/>
                </a:solidFill>
              </a:defRPr>
            </a:lvl5pPr>
            <a:lvl6pPr lvl="5" algn="ctr" rtl="0">
              <a:spcBef>
                <a:spcPts val="0"/>
              </a:spcBef>
              <a:spcAft>
                <a:spcPts val="0"/>
              </a:spcAft>
              <a:buClr>
                <a:srgbClr val="F9F0ED"/>
              </a:buClr>
              <a:buSzPts val="2800"/>
              <a:buNone/>
              <a:defRPr>
                <a:solidFill>
                  <a:srgbClr val="F9F0ED"/>
                </a:solidFill>
              </a:defRPr>
            </a:lvl6pPr>
            <a:lvl7pPr lvl="6" algn="ctr" rtl="0">
              <a:spcBef>
                <a:spcPts val="0"/>
              </a:spcBef>
              <a:spcAft>
                <a:spcPts val="0"/>
              </a:spcAft>
              <a:buClr>
                <a:srgbClr val="F9F0ED"/>
              </a:buClr>
              <a:buSzPts val="2800"/>
              <a:buNone/>
              <a:defRPr>
                <a:solidFill>
                  <a:srgbClr val="F9F0ED"/>
                </a:solidFill>
              </a:defRPr>
            </a:lvl7pPr>
            <a:lvl8pPr lvl="7" algn="ctr" rtl="0">
              <a:spcBef>
                <a:spcPts val="0"/>
              </a:spcBef>
              <a:spcAft>
                <a:spcPts val="0"/>
              </a:spcAft>
              <a:buClr>
                <a:srgbClr val="F9F0ED"/>
              </a:buClr>
              <a:buSzPts val="2800"/>
              <a:buNone/>
              <a:defRPr>
                <a:solidFill>
                  <a:srgbClr val="F9F0ED"/>
                </a:solidFill>
              </a:defRPr>
            </a:lvl8pPr>
            <a:lvl9pPr lvl="8" algn="ctr" rtl="0">
              <a:spcBef>
                <a:spcPts val="0"/>
              </a:spcBef>
              <a:spcAft>
                <a:spcPts val="0"/>
              </a:spcAft>
              <a:buClr>
                <a:srgbClr val="F9F0ED"/>
              </a:buClr>
              <a:buSzPts val="2800"/>
              <a:buNone/>
              <a:defRPr>
                <a:solidFill>
                  <a:srgbClr val="F9F0ED"/>
                </a:solidFill>
              </a:defRPr>
            </a:lvl9pPr>
          </a:lstStyle>
          <a:p>
            <a:endParaRPr/>
          </a:p>
        </p:txBody>
      </p:sp>
      <p:sp>
        <p:nvSpPr>
          <p:cNvPr id="2262" name="Google Shape;2262;p72"/>
          <p:cNvSpPr txBox="1">
            <a:spLocks noGrp="1"/>
          </p:cNvSpPr>
          <p:nvPr>
            <p:ph type="subTitle" idx="1"/>
          </p:nvPr>
        </p:nvSpPr>
        <p:spPr>
          <a:xfrm>
            <a:off x="1828800" y="1517904"/>
            <a:ext cx="5486400" cy="717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2"/>
              </a:buClr>
              <a:buSzPts val="1600"/>
              <a:buNone/>
              <a:defRPr sz="16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63" name="Google Shape;2263;p72"/>
          <p:cNvSpPr txBox="1">
            <a:spLocks noGrp="1"/>
          </p:cNvSpPr>
          <p:nvPr>
            <p:ph type="subTitle" idx="2"/>
          </p:nvPr>
        </p:nvSpPr>
        <p:spPr>
          <a:xfrm>
            <a:off x="1828800" y="3191256"/>
            <a:ext cx="5486400" cy="278400"/>
          </a:xfrm>
          <a:prstGeom prst="rect">
            <a:avLst/>
          </a:prstGeom>
        </p:spPr>
        <p:txBody>
          <a:bodyPr spcFirstLastPara="1" wrap="square" lIns="0" tIns="0" rIns="0" bIns="0" anchor="t" anchorCtr="0">
            <a:noAutofit/>
          </a:bodyPr>
          <a:lstStyle>
            <a:lvl1pPr lvl="0" algn="ctr" rtl="0">
              <a:spcBef>
                <a:spcPts val="0"/>
              </a:spcBef>
              <a:spcAft>
                <a:spcPts val="0"/>
              </a:spcAft>
              <a:buClr>
                <a:schemeClr val="lt2"/>
              </a:buClr>
              <a:buSzPts val="1400"/>
              <a:buNone/>
              <a:defRPr>
                <a:solidFill>
                  <a:schemeClr val="l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64" name="Google Shape;2264;p72"/>
          <p:cNvSpPr txBox="1"/>
          <p:nvPr/>
        </p:nvSpPr>
        <p:spPr>
          <a:xfrm>
            <a:off x="2743200" y="3529584"/>
            <a:ext cx="3657600" cy="453900"/>
          </a:xfrm>
          <a:prstGeom prst="rect">
            <a:avLst/>
          </a:prstGeom>
          <a:noFill/>
          <a:ln>
            <a:noFill/>
          </a:ln>
        </p:spPr>
        <p:txBody>
          <a:bodyPr spcFirstLastPara="1" wrap="square" lIns="0" tIns="0" rIns="91425" bIns="0" anchor="t" anchorCtr="0">
            <a:noAutofit/>
          </a:bodyPr>
          <a:lstStyle/>
          <a:p>
            <a:pPr marL="0" lvl="0" indent="0" algn="ctr" rtl="0">
              <a:spcBef>
                <a:spcPts val="300"/>
              </a:spcBef>
              <a:spcAft>
                <a:spcPts val="0"/>
              </a:spcAft>
              <a:buClr>
                <a:srgbClr val="000000"/>
              </a:buClr>
              <a:buSzPts val="1100"/>
              <a:buFont typeface="Arial"/>
              <a:buNone/>
            </a:pPr>
            <a:r>
              <a:rPr lang="en" sz="1100" b="1">
                <a:solidFill>
                  <a:schemeClr val="lt2"/>
                </a:solidFill>
                <a:latin typeface="Open Sans"/>
                <a:ea typeface="Open Sans"/>
                <a:cs typeface="Open Sans"/>
                <a:sym typeface="Open Sans"/>
              </a:rPr>
              <a:t>Credits:</a:t>
            </a:r>
            <a:r>
              <a:rPr lang="en" sz="1100">
                <a:solidFill>
                  <a:schemeClr val="lt2"/>
                </a:solidFill>
                <a:latin typeface="Open Sans"/>
                <a:ea typeface="Open Sans"/>
                <a:cs typeface="Open Sans"/>
                <a:sym typeface="Open Sans"/>
              </a:rPr>
              <a:t> This presentation template was created by </a:t>
            </a:r>
            <a:r>
              <a:rPr lang="en" sz="1100" b="1">
                <a:solidFill>
                  <a:schemeClr val="lt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100">
                <a:solidFill>
                  <a:schemeClr val="lt2"/>
                </a:solidFill>
                <a:latin typeface="Open Sans"/>
                <a:ea typeface="Open Sans"/>
                <a:cs typeface="Open Sans"/>
                <a:sym typeface="Open Sans"/>
              </a:rPr>
              <a:t>, including icons by </a:t>
            </a:r>
            <a:r>
              <a:rPr lang="en" sz="1100" b="1">
                <a:solidFill>
                  <a:schemeClr val="lt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100">
                <a:solidFill>
                  <a:schemeClr val="lt2"/>
                </a:solidFill>
                <a:latin typeface="Open Sans"/>
                <a:ea typeface="Open Sans"/>
                <a:cs typeface="Open Sans"/>
                <a:sym typeface="Open Sans"/>
              </a:rPr>
              <a:t>, and infographics &amp; images by </a:t>
            </a:r>
            <a:r>
              <a:rPr lang="en" sz="1100" b="1">
                <a:solidFill>
                  <a:schemeClr val="lt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r>
              <a:rPr lang="en" sz="1100">
                <a:solidFill>
                  <a:schemeClr val="lt2"/>
                </a:solidFill>
                <a:latin typeface="Open Sans"/>
                <a:ea typeface="Open Sans"/>
                <a:cs typeface="Open Sans"/>
                <a:sym typeface="Open Sans"/>
              </a:rPr>
              <a:t> and illustrations by </a:t>
            </a:r>
            <a:r>
              <a:rPr lang="en" sz="1100" b="1">
                <a:solidFill>
                  <a:schemeClr val="lt2"/>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Stories</a:t>
            </a:r>
            <a:endParaRPr sz="1100" b="1">
              <a:solidFill>
                <a:schemeClr val="lt2"/>
              </a:solidFill>
              <a:latin typeface="Open Sans"/>
              <a:ea typeface="Open Sans"/>
              <a:cs typeface="Open Sans"/>
              <a:sym typeface="Open Sans"/>
            </a:endParaRPr>
          </a:p>
          <a:p>
            <a:pPr marL="0" lvl="0" indent="0" algn="ctr" rtl="0">
              <a:spcBef>
                <a:spcPts val="300"/>
              </a:spcBef>
              <a:spcAft>
                <a:spcPts val="0"/>
              </a:spcAft>
              <a:buClr>
                <a:srgbClr val="000000"/>
              </a:buClr>
              <a:buSzPts val="1100"/>
              <a:buFont typeface="Arial"/>
              <a:buNone/>
            </a:pPr>
            <a:endParaRPr sz="1200">
              <a:solidFill>
                <a:schemeClr val="lt2"/>
              </a:solidFill>
              <a:latin typeface="Open Sans"/>
              <a:ea typeface="Open Sans"/>
              <a:cs typeface="Open Sans"/>
              <a:sym typeface="Open Sans"/>
            </a:endParaRPr>
          </a:p>
          <a:p>
            <a:pPr marL="0" lvl="0" indent="0" algn="ctr" rtl="0">
              <a:spcBef>
                <a:spcPts val="0"/>
              </a:spcBef>
              <a:spcAft>
                <a:spcPts val="0"/>
              </a:spcAft>
              <a:buNone/>
            </a:pPr>
            <a:endParaRPr sz="1300">
              <a:solidFill>
                <a:schemeClr val="lt2"/>
              </a:solidFill>
              <a:latin typeface="Open Sans"/>
              <a:ea typeface="Open Sans"/>
              <a:cs typeface="Open Sans"/>
              <a:sym typeface="Open Sans"/>
            </a:endParaRPr>
          </a:p>
        </p:txBody>
      </p:sp>
      <p:sp>
        <p:nvSpPr>
          <p:cNvPr id="2265" name="Google Shape;2265;p72"/>
          <p:cNvSpPr/>
          <p:nvPr/>
        </p:nvSpPr>
        <p:spPr>
          <a:xfrm rot="9636330" flipH="1">
            <a:off x="-441708" y="4449215"/>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6" name="Google Shape;2266;p72"/>
          <p:cNvGrpSpPr/>
          <p:nvPr/>
        </p:nvGrpSpPr>
        <p:grpSpPr>
          <a:xfrm rot="-3625297">
            <a:off x="8572297" y="3197804"/>
            <a:ext cx="1143407" cy="1365753"/>
            <a:chOff x="2641650" y="1052550"/>
            <a:chExt cx="778700" cy="930125"/>
          </a:xfrm>
        </p:grpSpPr>
        <p:sp>
          <p:nvSpPr>
            <p:cNvPr id="2267" name="Google Shape;2267;p7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146"/>
        <p:cNvGrpSpPr/>
        <p:nvPr/>
      </p:nvGrpSpPr>
      <p:grpSpPr>
        <a:xfrm>
          <a:off x="0" y="0"/>
          <a:ext cx="0" cy="0"/>
          <a:chOff x="0" y="0"/>
          <a:chExt cx="0" cy="0"/>
        </a:xfrm>
      </p:grpSpPr>
      <p:sp>
        <p:nvSpPr>
          <p:cNvPr id="147" name="Google Shape;147;p9"/>
          <p:cNvSpPr/>
          <p:nvPr/>
        </p:nvSpPr>
        <p:spPr>
          <a:xfrm>
            <a:off x="-76199" y="-54062"/>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76199" y="-152400"/>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rot="-609404">
            <a:off x="-982972" y="345846"/>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 name="Google Shape;150;p9"/>
          <p:cNvGrpSpPr/>
          <p:nvPr/>
        </p:nvGrpSpPr>
        <p:grpSpPr>
          <a:xfrm rot="6690740">
            <a:off x="7907683" y="2065750"/>
            <a:ext cx="1407260" cy="1680914"/>
            <a:chOff x="2641650" y="1052550"/>
            <a:chExt cx="778700" cy="930125"/>
          </a:xfrm>
        </p:grpSpPr>
        <p:sp>
          <p:nvSpPr>
            <p:cNvPr id="151" name="Google Shape;151;p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9"/>
          <p:cNvSpPr/>
          <p:nvPr/>
        </p:nvSpPr>
        <p:spPr>
          <a:xfrm flipH="1">
            <a:off x="1426265" y="27348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txBox="1">
            <a:spLocks noGrp="1"/>
          </p:cNvSpPr>
          <p:nvPr>
            <p:ph type="title"/>
          </p:nvPr>
        </p:nvSpPr>
        <p:spPr>
          <a:xfrm>
            <a:off x="713225" y="2538388"/>
            <a:ext cx="7717800" cy="848700"/>
          </a:xfrm>
          <a:prstGeom prst="rect">
            <a:avLst/>
          </a:prstGeom>
        </p:spPr>
        <p:txBody>
          <a:bodyPr spcFirstLastPara="1" wrap="square" lIns="0" tIns="0" rIns="0" bIns="0" anchor="b" anchorCtr="0">
            <a:noAutofit/>
          </a:bodyPr>
          <a:lstStyle>
            <a:lvl1pPr lvl="0" algn="ctr">
              <a:spcBef>
                <a:spcPts val="0"/>
              </a:spcBef>
              <a:spcAft>
                <a:spcPts val="0"/>
              </a:spcAft>
              <a:buSzPts val="4200"/>
              <a:buNone/>
              <a:defRPr sz="57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74" name="Google Shape;174;p9"/>
          <p:cNvSpPr txBox="1">
            <a:spLocks noGrp="1"/>
          </p:cNvSpPr>
          <p:nvPr>
            <p:ph type="subTitle" idx="1"/>
          </p:nvPr>
        </p:nvSpPr>
        <p:spPr>
          <a:xfrm>
            <a:off x="713225" y="3404613"/>
            <a:ext cx="7717800" cy="4197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100"/>
              <a:buNone/>
              <a:defRPr sz="1600">
                <a:solidFill>
                  <a:schemeClr val="lt2"/>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5" name="Google Shape;175;p9"/>
          <p:cNvSpPr txBox="1"/>
          <p:nvPr/>
        </p:nvSpPr>
        <p:spPr>
          <a:xfrm>
            <a:off x="3082500" y="963550"/>
            <a:ext cx="2979000" cy="1482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8000">
                <a:solidFill>
                  <a:schemeClr val="lt2"/>
                </a:solidFill>
                <a:latin typeface="Teko"/>
                <a:ea typeface="Teko"/>
                <a:cs typeface="Teko"/>
                <a:sym typeface="Teko"/>
              </a:rPr>
              <a:t>01</a:t>
            </a:r>
            <a:endParaRPr sz="8000">
              <a:solidFill>
                <a:schemeClr val="lt2"/>
              </a:solidFill>
              <a:latin typeface="Teko"/>
              <a:ea typeface="Teko"/>
              <a:cs typeface="Teko"/>
              <a:sym typeface="Tek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176"/>
        <p:cNvGrpSpPr/>
        <p:nvPr/>
      </p:nvGrpSpPr>
      <p:grpSpPr>
        <a:xfrm>
          <a:off x="0" y="0"/>
          <a:ext cx="0" cy="0"/>
          <a:chOff x="0" y="0"/>
          <a:chExt cx="0" cy="0"/>
        </a:xfrm>
      </p:grpSpPr>
      <p:sp>
        <p:nvSpPr>
          <p:cNvPr id="177" name="Google Shape;177;p10"/>
          <p:cNvSpPr txBox="1">
            <a:spLocks noGrp="1"/>
          </p:cNvSpPr>
          <p:nvPr>
            <p:ph type="title"/>
          </p:nvPr>
        </p:nvSpPr>
        <p:spPr>
          <a:xfrm>
            <a:off x="903000" y="356616"/>
            <a:ext cx="7338000" cy="645000"/>
          </a:xfrm>
          <a:prstGeom prst="rect">
            <a:avLst/>
          </a:prstGeom>
        </p:spPr>
        <p:txBody>
          <a:bodyPr spcFirstLastPara="1" wrap="square" lIns="0" tIns="0" rIns="0" bIns="0" anchor="t" anchorCtr="0">
            <a:noAutofit/>
          </a:bodyPr>
          <a:lstStyle>
            <a:lvl1pPr lvl="0" algn="ctr">
              <a:spcBef>
                <a:spcPts val="0"/>
              </a:spcBef>
              <a:spcAft>
                <a:spcPts val="0"/>
              </a:spcAft>
              <a:buClr>
                <a:schemeClr val="accent1"/>
              </a:buClr>
              <a:buSzPts val="4500"/>
              <a:buNone/>
              <a:defRPr>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8" name="Google Shape;178;p10"/>
          <p:cNvSpPr/>
          <p:nvPr/>
        </p:nvSpPr>
        <p:spPr>
          <a:xfrm rot="-5400000" flipH="1">
            <a:off x="-1154407" y="4509180"/>
            <a:ext cx="3508952" cy="1390630"/>
          </a:xfrm>
          <a:custGeom>
            <a:avLst/>
            <a:gdLst/>
            <a:ahLst/>
            <a:cxnLst/>
            <a:rect l="l" t="t" r="r" b="b"/>
            <a:pathLst>
              <a:path w="58076" h="23017" extrusionOk="0">
                <a:moveTo>
                  <a:pt x="1" y="0"/>
                </a:moveTo>
                <a:cubicBezTo>
                  <a:pt x="850" y="9823"/>
                  <a:pt x="6453" y="12579"/>
                  <a:pt x="13430" y="12579"/>
                </a:cubicBezTo>
                <a:cubicBezTo>
                  <a:pt x="22350" y="12579"/>
                  <a:pt x="33517" y="8073"/>
                  <a:pt x="39863" y="8073"/>
                </a:cubicBezTo>
                <a:cubicBezTo>
                  <a:pt x="49269" y="8073"/>
                  <a:pt x="52105" y="19414"/>
                  <a:pt x="58076" y="23017"/>
                </a:cubicBezTo>
                <a:lnTo>
                  <a:pt x="580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0"/>
          <p:cNvSpPr/>
          <p:nvPr/>
        </p:nvSpPr>
        <p:spPr>
          <a:xfrm rot="10800000" flipH="1">
            <a:off x="6475577" y="4610556"/>
            <a:ext cx="2668494" cy="565119"/>
          </a:xfrm>
          <a:custGeom>
            <a:avLst/>
            <a:gdLst/>
            <a:ahLst/>
            <a:cxnLst/>
            <a:rect l="l" t="t" r="r" b="b"/>
            <a:pathLst>
              <a:path w="67416" h="14277" extrusionOk="0">
                <a:moveTo>
                  <a:pt x="31557" y="8406"/>
                </a:moveTo>
                <a:cubicBezTo>
                  <a:pt x="52372" y="2202"/>
                  <a:pt x="62579" y="8406"/>
                  <a:pt x="67416" y="14277"/>
                </a:cubicBezTo>
                <a:lnTo>
                  <a:pt x="67416" y="0"/>
                </a:lnTo>
                <a:lnTo>
                  <a:pt x="1" y="0"/>
                </a:lnTo>
                <a:cubicBezTo>
                  <a:pt x="3237" y="4570"/>
                  <a:pt x="12577" y="14077"/>
                  <a:pt x="31557" y="84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180;p10"/>
          <p:cNvGrpSpPr/>
          <p:nvPr/>
        </p:nvGrpSpPr>
        <p:grpSpPr>
          <a:xfrm rot="-10400199">
            <a:off x="-611251" y="2960997"/>
            <a:ext cx="1407273" cy="1680929"/>
            <a:chOff x="2641650" y="1052550"/>
            <a:chExt cx="778700" cy="930125"/>
          </a:xfrm>
        </p:grpSpPr>
        <p:sp>
          <p:nvSpPr>
            <p:cNvPr id="181" name="Google Shape;181;p1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516500" cy="660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4500"/>
              <a:buFont typeface="Teko"/>
              <a:buNone/>
              <a:defRPr sz="4500" b="1">
                <a:solidFill>
                  <a:schemeClr val="lt2"/>
                </a:solidFill>
                <a:latin typeface="Teko"/>
                <a:ea typeface="Teko"/>
                <a:cs typeface="Teko"/>
                <a:sym typeface="Tek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1147"/>
        <p:cNvGrpSpPr/>
        <p:nvPr/>
      </p:nvGrpSpPr>
      <p:grpSpPr>
        <a:xfrm>
          <a:off x="0" y="0"/>
          <a:ext cx="0" cy="0"/>
          <a:chOff x="0" y="0"/>
          <a:chExt cx="0" cy="0"/>
        </a:xfrm>
      </p:grpSpPr>
      <p:sp>
        <p:nvSpPr>
          <p:cNvPr id="1148" name="Google Shape;1148;p37"/>
          <p:cNvSpPr txBox="1">
            <a:spLocks noGrp="1"/>
          </p:cNvSpPr>
          <p:nvPr>
            <p:ph type="title"/>
          </p:nvPr>
        </p:nvSpPr>
        <p:spPr>
          <a:xfrm>
            <a:off x="713225" y="539500"/>
            <a:ext cx="7516500" cy="66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4500"/>
              <a:buFont typeface="Teko"/>
              <a:buNone/>
              <a:defRPr sz="4500" b="1">
                <a:solidFill>
                  <a:schemeClr val="lt2"/>
                </a:solidFill>
                <a:latin typeface="Teko"/>
                <a:ea typeface="Teko"/>
                <a:cs typeface="Teko"/>
                <a:sym typeface="Tek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2.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292" name="Google Shape;2292;p73"/>
          <p:cNvSpPr txBox="1">
            <a:spLocks noGrp="1"/>
          </p:cNvSpPr>
          <p:nvPr>
            <p:ph type="ctrTitle"/>
          </p:nvPr>
        </p:nvSpPr>
        <p:spPr>
          <a:xfrm>
            <a:off x="1093350" y="1332650"/>
            <a:ext cx="6050700" cy="1889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latin typeface="Comfortaa"/>
                <a:ea typeface="Comfortaa"/>
                <a:cs typeface="Comfortaa"/>
                <a:sym typeface="Comfortaa"/>
              </a:rPr>
              <a:t>RESPIRATORNI</a:t>
            </a:r>
            <a:endParaRPr>
              <a:latin typeface="Comfortaa"/>
              <a:ea typeface="Comfortaa"/>
              <a:cs typeface="Comfortaa"/>
              <a:sym typeface="Comfortaa"/>
            </a:endParaRPr>
          </a:p>
          <a:p>
            <a:pPr marL="0" lvl="0" indent="0" algn="ctr" rtl="0">
              <a:spcBef>
                <a:spcPts val="0"/>
              </a:spcBef>
              <a:spcAft>
                <a:spcPts val="0"/>
              </a:spcAft>
              <a:buNone/>
            </a:pPr>
            <a:r>
              <a:rPr lang="en">
                <a:latin typeface="Comfortaa"/>
                <a:ea typeface="Comfortaa"/>
                <a:cs typeface="Comfortaa"/>
                <a:sym typeface="Comfortaa"/>
              </a:rPr>
              <a:t>SISTEM</a:t>
            </a:r>
            <a:endParaRPr>
              <a:latin typeface="Comfortaa"/>
              <a:ea typeface="Comfortaa"/>
              <a:cs typeface="Comfortaa"/>
              <a:sym typeface="Comfortaa"/>
            </a:endParaRPr>
          </a:p>
          <a:p>
            <a:pPr marL="0" lvl="0" indent="0" algn="l" rtl="0">
              <a:spcBef>
                <a:spcPts val="0"/>
              </a:spcBef>
              <a:spcAft>
                <a:spcPts val="0"/>
              </a:spcAft>
              <a:buNone/>
            </a:pPr>
            <a:endParaRPr/>
          </a:p>
        </p:txBody>
      </p:sp>
      <p:sp>
        <p:nvSpPr>
          <p:cNvPr id="2293" name="Google Shape;2293;p73"/>
          <p:cNvSpPr txBox="1">
            <a:spLocks noGrp="1"/>
          </p:cNvSpPr>
          <p:nvPr>
            <p:ph type="subTitle" idx="1"/>
          </p:nvPr>
        </p:nvSpPr>
        <p:spPr>
          <a:xfrm>
            <a:off x="1545300" y="4913243"/>
            <a:ext cx="6053400" cy="349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latin typeface="Comfortaa"/>
                <a:ea typeface="Comfortaa"/>
                <a:cs typeface="Comfortaa"/>
                <a:sym typeface="Comfortaa"/>
              </a:rPr>
              <a:t>RADILI: Članovi sekcije Crveni Križ</a:t>
            </a:r>
            <a:endParaRPr>
              <a:latin typeface="Comfortaa"/>
              <a:ea typeface="Comfortaa"/>
              <a:cs typeface="Comfortaa"/>
              <a:sym typeface="Comfortaa"/>
            </a:endParaRPr>
          </a:p>
          <a:p>
            <a:pPr marL="0" lvl="0" indent="0" algn="ctr" rtl="0">
              <a:spcBef>
                <a:spcPts val="0"/>
              </a:spcBef>
              <a:spcAft>
                <a:spcPts val="0"/>
              </a:spcAft>
              <a:buNone/>
            </a:pPr>
            <a:endParaRPr>
              <a:latin typeface="Comfortaa"/>
              <a:ea typeface="Comfortaa"/>
              <a:cs typeface="Comfortaa"/>
              <a:sym typeface="Comfortaa"/>
            </a:endParaRPr>
          </a:p>
          <a:p>
            <a:pPr marL="0" lvl="0" indent="0" algn="ctr" rtl="0">
              <a:spcBef>
                <a:spcPts val="0"/>
              </a:spcBef>
              <a:spcAft>
                <a:spcPts val="0"/>
              </a:spcAft>
              <a:buNone/>
            </a:pPr>
            <a:endParaRPr>
              <a:latin typeface="Comfortaa"/>
              <a:ea typeface="Comfortaa"/>
              <a:cs typeface="Comfortaa"/>
              <a:sym typeface="Comfortaa"/>
            </a:endParaRPr>
          </a:p>
        </p:txBody>
      </p:sp>
      <p:sp>
        <p:nvSpPr>
          <p:cNvPr id="2294" name="Google Shape;2294;p73"/>
          <p:cNvSpPr txBox="1"/>
          <p:nvPr/>
        </p:nvSpPr>
        <p:spPr>
          <a:xfrm>
            <a:off x="9993825" y="3610475"/>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
        <p:nvSpPr>
          <p:cNvPr id="2295" name="Google Shape;2295;p73"/>
          <p:cNvSpPr txBox="1"/>
          <p:nvPr/>
        </p:nvSpPr>
        <p:spPr>
          <a:xfrm>
            <a:off x="4836150" y="0"/>
            <a:ext cx="4998600" cy="65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lt2"/>
                </a:solidFill>
                <a:latin typeface="Comfortaa"/>
                <a:ea typeface="Comfortaa"/>
                <a:cs typeface="Comfortaa"/>
                <a:sym typeface="Comfortaa"/>
              </a:rPr>
              <a:t> J.U. Srednja medicinska škola Sarajevo</a:t>
            </a:r>
            <a:endParaRPr sz="1200">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2375" name="Google Shape;2375;p82"/>
          <p:cNvSpPr txBox="1">
            <a:spLocks noGrp="1"/>
          </p:cNvSpPr>
          <p:nvPr>
            <p:ph type="title"/>
          </p:nvPr>
        </p:nvSpPr>
        <p:spPr>
          <a:xfrm>
            <a:off x="688200" y="356616"/>
            <a:ext cx="7767600" cy="71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a:latin typeface="Comfortaa"/>
                <a:ea typeface="Comfortaa"/>
                <a:cs typeface="Comfortaa"/>
                <a:sym typeface="Comfortaa"/>
              </a:rPr>
              <a:t>BRONHITIS</a:t>
            </a:r>
            <a:endParaRPr sz="3000">
              <a:latin typeface="Comfortaa"/>
              <a:ea typeface="Comfortaa"/>
              <a:cs typeface="Comfortaa"/>
              <a:sym typeface="Comfortaa"/>
            </a:endParaRPr>
          </a:p>
        </p:txBody>
      </p:sp>
      <p:sp>
        <p:nvSpPr>
          <p:cNvPr id="2376" name="Google Shape;2376;p82"/>
          <p:cNvSpPr txBox="1">
            <a:spLocks noGrp="1"/>
          </p:cNvSpPr>
          <p:nvPr>
            <p:ph type="title" idx="6"/>
          </p:nvPr>
        </p:nvSpPr>
        <p:spPr>
          <a:xfrm>
            <a:off x="195725" y="1179694"/>
            <a:ext cx="8312100" cy="3443400"/>
          </a:xfrm>
          <a:prstGeom prst="rect">
            <a:avLst/>
          </a:prstGeom>
        </p:spPr>
        <p:txBody>
          <a:bodyPr spcFirstLastPara="1" wrap="square" lIns="0" tIns="0" rIns="0" bIns="0" anchor="t" anchorCtr="0">
            <a:noAutofit/>
          </a:bodyPr>
          <a:lstStyle/>
          <a:p>
            <a:pPr marL="457200" lvl="0" indent="-317500" algn="l" rtl="0">
              <a:spcBef>
                <a:spcPts val="0"/>
              </a:spcBef>
              <a:spcAft>
                <a:spcPts val="0"/>
              </a:spcAft>
              <a:buClr>
                <a:schemeClr val="accent1"/>
              </a:buClr>
              <a:buSzPts val="1400"/>
              <a:buFont typeface="Comfortaa"/>
              <a:buChar char="●"/>
            </a:pPr>
            <a:r>
              <a:rPr lang="en" b="1">
                <a:latin typeface="Comfortaa"/>
                <a:ea typeface="Comfortaa"/>
                <a:cs typeface="Comfortaa"/>
                <a:sym typeface="Comfortaa"/>
              </a:rPr>
              <a:t>Bronhitis je upalna bolest donjih dišnih puteva uzrokovana najčešće virusima , rjeđe bakterijama. Javlja se u svim dobnim skupinama od dojenačke - do pozne dobi, a može biti akutni, subakutni ili hronični.</a:t>
            </a:r>
            <a:endParaRPr b="1">
              <a:latin typeface="Comfortaa"/>
              <a:ea typeface="Comfortaa"/>
              <a:cs typeface="Comfortaa"/>
              <a:sym typeface="Comfortaa"/>
            </a:endParaRPr>
          </a:p>
          <a:p>
            <a:pPr marL="0" lvl="0" indent="0" algn="l" rtl="0">
              <a:spcBef>
                <a:spcPts val="0"/>
              </a:spcBef>
              <a:spcAft>
                <a:spcPts val="0"/>
              </a:spcAft>
              <a:buNone/>
            </a:pPr>
            <a:endParaRPr b="1">
              <a:latin typeface="Comfortaa"/>
              <a:ea typeface="Comfortaa"/>
              <a:cs typeface="Comfortaa"/>
              <a:sym typeface="Comfortaa"/>
            </a:endParaRPr>
          </a:p>
        </p:txBody>
      </p:sp>
      <p:pic>
        <p:nvPicPr>
          <p:cNvPr id="2377" name="Google Shape;2377;p82"/>
          <p:cNvPicPr preferRelativeResize="0"/>
          <p:nvPr/>
        </p:nvPicPr>
        <p:blipFill rotWithShape="1">
          <a:blip r:embed="rId3">
            <a:alphaModFix/>
          </a:blip>
          <a:srcRect/>
          <a:stretch/>
        </p:blipFill>
        <p:spPr>
          <a:xfrm>
            <a:off x="964850" y="2002636"/>
            <a:ext cx="4267200" cy="2866684"/>
          </a:xfrm>
          <a:prstGeom prst="rect">
            <a:avLst/>
          </a:prstGeom>
          <a:noFill/>
          <a:ln>
            <a:noFill/>
          </a:ln>
        </p:spPr>
      </p:pic>
      <p:pic>
        <p:nvPicPr>
          <p:cNvPr id="2378" name="Google Shape;2378;p82"/>
          <p:cNvPicPr preferRelativeResize="0"/>
          <p:nvPr/>
        </p:nvPicPr>
        <p:blipFill rotWithShape="1">
          <a:blip r:embed="rId4">
            <a:alphaModFix/>
          </a:blip>
          <a:srcRect/>
          <a:stretch/>
        </p:blipFill>
        <p:spPr>
          <a:xfrm>
            <a:off x="5317325" y="2093200"/>
            <a:ext cx="3190500" cy="2999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2"/>
        <p:cNvGrpSpPr/>
        <p:nvPr/>
      </p:nvGrpSpPr>
      <p:grpSpPr>
        <a:xfrm>
          <a:off x="0" y="0"/>
          <a:ext cx="0" cy="0"/>
          <a:chOff x="0" y="0"/>
          <a:chExt cx="0" cy="0"/>
        </a:xfrm>
      </p:grpSpPr>
      <p:sp>
        <p:nvSpPr>
          <p:cNvPr id="2383" name="Google Shape;2383;p83"/>
          <p:cNvSpPr txBox="1"/>
          <p:nvPr/>
        </p:nvSpPr>
        <p:spPr>
          <a:xfrm>
            <a:off x="0" y="0"/>
            <a:ext cx="8904600" cy="4712400"/>
          </a:xfrm>
          <a:prstGeom prst="rect">
            <a:avLst/>
          </a:prstGeom>
          <a:noFill/>
          <a:ln>
            <a:noFill/>
          </a:ln>
        </p:spPr>
        <p:txBody>
          <a:bodyPr spcFirstLastPara="1" wrap="square" lIns="91425" tIns="91425" rIns="91425" bIns="91425" anchor="t" anchorCtr="0">
            <a:noAutofit/>
          </a:bodyPr>
          <a:lstStyle/>
          <a:p>
            <a:pPr marL="457200" lvl="0" indent="-317500" algn="l" rtl="0">
              <a:lnSpc>
                <a:spcPct val="90000"/>
              </a:lnSpc>
              <a:spcBef>
                <a:spcPts val="0"/>
              </a:spcBef>
              <a:spcAft>
                <a:spcPts val="0"/>
              </a:spcAft>
              <a:buClr>
                <a:schemeClr val="accent1"/>
              </a:buClr>
              <a:buSzPts val="1400"/>
              <a:buFont typeface="Comfortaa"/>
              <a:buChar char="●"/>
            </a:pPr>
            <a:r>
              <a:rPr lang="en" b="1">
                <a:solidFill>
                  <a:schemeClr val="accent1"/>
                </a:solidFill>
                <a:latin typeface="Comfortaa"/>
                <a:ea typeface="Comfortaa"/>
                <a:cs typeface="Comfortaa"/>
                <a:sym typeface="Comfortaa"/>
              </a:rPr>
              <a:t>Najčešće obolijevaju djeca, starije osobe i osobe slabije otpornosti koje imaju i neku drugu hroničnu bolest.</a:t>
            </a:r>
            <a:endParaRPr b="1">
              <a:solidFill>
                <a:schemeClr val="accent1"/>
              </a:solidFill>
              <a:latin typeface="Comfortaa"/>
              <a:ea typeface="Comfortaa"/>
              <a:cs typeface="Comfortaa"/>
              <a:sym typeface="Comfortaa"/>
            </a:endParaRPr>
          </a:p>
          <a:p>
            <a:pPr marL="457200" lvl="0" indent="0" algn="l" rtl="0">
              <a:lnSpc>
                <a:spcPct val="90000"/>
              </a:lnSpc>
              <a:spcBef>
                <a:spcPts val="0"/>
              </a:spcBef>
              <a:spcAft>
                <a:spcPts val="0"/>
              </a:spcAft>
              <a:buNone/>
            </a:pPr>
            <a:endParaRPr b="1">
              <a:solidFill>
                <a:schemeClr val="accent1"/>
              </a:solidFill>
              <a:latin typeface="Comfortaa"/>
              <a:ea typeface="Comfortaa"/>
              <a:cs typeface="Comfortaa"/>
              <a:sym typeface="Comfortaa"/>
            </a:endParaRPr>
          </a:p>
          <a:p>
            <a:pPr marL="457200" lvl="0" indent="-317500" algn="l" rtl="0">
              <a:lnSpc>
                <a:spcPct val="90000"/>
              </a:lnSpc>
              <a:spcBef>
                <a:spcPts val="640"/>
              </a:spcBef>
              <a:spcAft>
                <a:spcPts val="0"/>
              </a:spcAft>
              <a:buClr>
                <a:schemeClr val="accent1"/>
              </a:buClr>
              <a:buSzPts val="1400"/>
              <a:buFont typeface="Comfortaa"/>
              <a:buChar char="●"/>
            </a:pPr>
            <a:r>
              <a:rPr lang="en" b="1">
                <a:solidFill>
                  <a:schemeClr val="accent1"/>
                </a:solidFill>
                <a:latin typeface="Comfortaa"/>
                <a:ea typeface="Comfortaa"/>
                <a:cs typeface="Comfortaa"/>
                <a:sym typeface="Comfortaa"/>
              </a:rPr>
              <a:t>Simptomi bolesti su posljedica upalnih promjena na sluznici bronha iza spomenutog infekta. Rezultira iritacija bronha, kašalj i pojačano stvaranje sekreta u dišnim putevima, potom iskašljavanje bistrog, bjelkastog, žutog ili zelenkastog sekreta. Često je praćen povišenom tjelesnom temperaturom, nekad osjećajem otežanog disanja, bolovima u grudima, a rijetko je u tragovima prisutna krv u iskašljanom sekretu</a:t>
            </a:r>
            <a:endParaRPr b="1">
              <a:solidFill>
                <a:schemeClr val="accent1"/>
              </a:solidFill>
              <a:latin typeface="Comfortaa"/>
              <a:ea typeface="Comfortaa"/>
              <a:cs typeface="Comfortaa"/>
              <a:sym typeface="Comfortaa"/>
            </a:endParaRPr>
          </a:p>
        </p:txBody>
      </p:sp>
      <p:pic>
        <p:nvPicPr>
          <p:cNvPr id="2384" name="Google Shape;2384;p83"/>
          <p:cNvPicPr preferRelativeResize="0"/>
          <p:nvPr/>
        </p:nvPicPr>
        <p:blipFill>
          <a:blip r:embed="rId3">
            <a:alphaModFix/>
          </a:blip>
          <a:stretch>
            <a:fillRect/>
          </a:stretch>
        </p:blipFill>
        <p:spPr>
          <a:xfrm>
            <a:off x="1797133" y="2073625"/>
            <a:ext cx="4887750" cy="2482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8"/>
        <p:cNvGrpSpPr/>
        <p:nvPr/>
      </p:nvGrpSpPr>
      <p:grpSpPr>
        <a:xfrm>
          <a:off x="0" y="0"/>
          <a:ext cx="0" cy="0"/>
          <a:chOff x="0" y="0"/>
          <a:chExt cx="0" cy="0"/>
        </a:xfrm>
      </p:grpSpPr>
      <p:sp>
        <p:nvSpPr>
          <p:cNvPr id="2389" name="Google Shape;2389;p84"/>
          <p:cNvSpPr txBox="1">
            <a:spLocks noGrp="1"/>
          </p:cNvSpPr>
          <p:nvPr>
            <p:ph type="title"/>
          </p:nvPr>
        </p:nvSpPr>
        <p:spPr>
          <a:xfrm>
            <a:off x="903000" y="165166"/>
            <a:ext cx="7338000" cy="645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a:latin typeface="Comfortaa"/>
                <a:ea typeface="Comfortaa"/>
                <a:cs typeface="Comfortaa"/>
                <a:sym typeface="Comfortaa"/>
              </a:rPr>
              <a:t>BRONHIJALNA ASTMA</a:t>
            </a:r>
            <a:endParaRPr sz="3000">
              <a:latin typeface="Comfortaa"/>
              <a:ea typeface="Comfortaa"/>
              <a:cs typeface="Comfortaa"/>
              <a:sym typeface="Comfortaa"/>
            </a:endParaRPr>
          </a:p>
        </p:txBody>
      </p:sp>
      <p:sp>
        <p:nvSpPr>
          <p:cNvPr id="2390" name="Google Shape;2390;p84"/>
          <p:cNvSpPr txBox="1"/>
          <p:nvPr/>
        </p:nvSpPr>
        <p:spPr>
          <a:xfrm>
            <a:off x="588000" y="698675"/>
            <a:ext cx="7968000" cy="38280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Bronhijalna astma je hronično imuno-alergijska bolest disajnih puteva. </a:t>
            </a: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Nastaje usljed senzibilizacije organizma na razne supstance koje se nazivaju alergeni. </a:t>
            </a: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Najčešći inhalacioni alergeni su polen, kućna prašina, životinjske dlake. </a:t>
            </a: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Ispoljava se asmatičnim napadima koji se češće javljaju noću. Napad počinjem osjećajem tjeskobe u grudnom košu, poslije se javlja dispnea. Bolesnik se poslije napada znoji. </a:t>
            </a: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Poseban oblik asmatičnog napada je status asmatikus i to je produžen asmatični napad koji traje preko 24h. </a:t>
            </a: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Liječenje je medikamentozno bronhodilatatorima, teži oblici liječe se glikokortikoidima i inhaliranjem kiseonika</a:t>
            </a:r>
            <a:endParaRPr sz="1200" b="1">
              <a:solidFill>
                <a:schemeClr val="accent1"/>
              </a:solidFill>
              <a:latin typeface="Comfortaa"/>
              <a:ea typeface="Comfortaa"/>
              <a:cs typeface="Comfortaa"/>
              <a:sym typeface="Comfortaa"/>
            </a:endParaRPr>
          </a:p>
          <a:p>
            <a:pPr marL="0" lvl="0" indent="0" algn="l" rtl="0">
              <a:lnSpc>
                <a:spcPct val="115000"/>
              </a:lnSpc>
              <a:spcBef>
                <a:spcPts val="0"/>
              </a:spcBef>
              <a:spcAft>
                <a:spcPts val="0"/>
              </a:spcAft>
              <a:buNone/>
            </a:pPr>
            <a:endParaRPr sz="1200"/>
          </a:p>
          <a:p>
            <a:pPr marL="0" lvl="0" indent="0" algn="l" rtl="0">
              <a:spcBef>
                <a:spcPts val="0"/>
              </a:spcBef>
              <a:spcAft>
                <a:spcPts val="0"/>
              </a:spcAft>
              <a:buNone/>
            </a:pPr>
            <a:endParaRPr/>
          </a:p>
        </p:txBody>
      </p:sp>
      <p:pic>
        <p:nvPicPr>
          <p:cNvPr id="2391" name="Google Shape;2391;p84"/>
          <p:cNvPicPr preferRelativeResize="0"/>
          <p:nvPr/>
        </p:nvPicPr>
        <p:blipFill>
          <a:blip r:embed="rId3">
            <a:alphaModFix/>
          </a:blip>
          <a:stretch>
            <a:fillRect/>
          </a:stretch>
        </p:blipFill>
        <p:spPr>
          <a:xfrm>
            <a:off x="1341750" y="2941063"/>
            <a:ext cx="2476500" cy="1838325"/>
          </a:xfrm>
          <a:prstGeom prst="rect">
            <a:avLst/>
          </a:prstGeom>
          <a:noFill/>
          <a:ln>
            <a:noFill/>
          </a:ln>
        </p:spPr>
      </p:pic>
      <p:pic>
        <p:nvPicPr>
          <p:cNvPr id="2392" name="Google Shape;2392;p84"/>
          <p:cNvPicPr preferRelativeResize="0"/>
          <p:nvPr/>
        </p:nvPicPr>
        <p:blipFill>
          <a:blip r:embed="rId4">
            <a:alphaModFix/>
          </a:blip>
          <a:stretch>
            <a:fillRect/>
          </a:stretch>
        </p:blipFill>
        <p:spPr>
          <a:xfrm>
            <a:off x="4697650" y="2688350"/>
            <a:ext cx="3086100" cy="1485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2397" name="Google Shape;2397;p85"/>
          <p:cNvSpPr txBox="1">
            <a:spLocks noGrp="1"/>
          </p:cNvSpPr>
          <p:nvPr>
            <p:ph type="title"/>
          </p:nvPr>
        </p:nvSpPr>
        <p:spPr>
          <a:xfrm>
            <a:off x="713232" y="2301240"/>
            <a:ext cx="4700100" cy="12618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2398" name="Google Shape;2398;p85"/>
          <p:cNvSpPr txBox="1">
            <a:spLocks noGrp="1"/>
          </p:cNvSpPr>
          <p:nvPr>
            <p:ph type="title" idx="2"/>
          </p:nvPr>
        </p:nvSpPr>
        <p:spPr>
          <a:xfrm>
            <a:off x="713232" y="3619498"/>
            <a:ext cx="4572000" cy="786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endParaRPr/>
          </a:p>
        </p:txBody>
      </p:sp>
      <p:pic>
        <p:nvPicPr>
          <p:cNvPr id="2399" name="Google Shape;2399;p85"/>
          <p:cNvPicPr preferRelativeResize="0"/>
          <p:nvPr/>
        </p:nvPicPr>
        <p:blipFill rotWithShape="1">
          <a:blip r:embed="rId3">
            <a:alphaModFix/>
          </a:blip>
          <a:srcRect/>
          <a:stretch/>
        </p:blipFill>
        <p:spPr>
          <a:xfrm>
            <a:off x="349375" y="137099"/>
            <a:ext cx="8168400" cy="5006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4" name="Google Shape;2404;p86"/>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a:latin typeface="Comfortaa"/>
                <a:ea typeface="Comfortaa"/>
                <a:cs typeface="Comfortaa"/>
                <a:sym typeface="Comfortaa"/>
              </a:rPr>
              <a:t>BRONHIEKTAZIJE</a:t>
            </a:r>
            <a:endParaRPr sz="3000">
              <a:latin typeface="Comfortaa"/>
              <a:ea typeface="Comfortaa"/>
              <a:cs typeface="Comfortaa"/>
              <a:sym typeface="Comfortaa"/>
            </a:endParaRPr>
          </a:p>
        </p:txBody>
      </p:sp>
      <p:sp>
        <p:nvSpPr>
          <p:cNvPr id="2405" name="Google Shape;2405;p86"/>
          <p:cNvSpPr txBox="1"/>
          <p:nvPr/>
        </p:nvSpPr>
        <p:spPr>
          <a:xfrm>
            <a:off x="89200" y="706125"/>
            <a:ext cx="8525400" cy="36495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Bronhiektazija je bolest  koja se karakteriše proširenjem malih i srednjih bronha usljed oštećenja njihovih zidova. Mogu da budu urođene i stečene. </a:t>
            </a: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Osnovni uzroci su infekcije i suženja disajnih puteva. </a:t>
            </a: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Osnovni znaci su kašalj i iskašljavanje. </a:t>
            </a: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U proširenjima bronhija se zadržava sekret koji predstavlja pogodnu sredinu za nakupljanje i razmnožavanje bakterija. </a:t>
            </a: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Liječenje je medikamentozno, takođe hiruškom intervencijom mogu da se odstrane bronhiektazije i na taj način bolesnik može da se izliječi.</a:t>
            </a:r>
            <a:endParaRPr sz="1200" b="1">
              <a:solidFill>
                <a:schemeClr val="accent1"/>
              </a:solidFill>
              <a:latin typeface="Comfortaa"/>
              <a:ea typeface="Comfortaa"/>
              <a:cs typeface="Comfortaa"/>
              <a:sym typeface="Comfortaa"/>
            </a:endParaRPr>
          </a:p>
          <a:p>
            <a:pPr marL="0" lvl="0" indent="0" algn="l" rtl="0">
              <a:lnSpc>
                <a:spcPct val="115000"/>
              </a:lnSpc>
              <a:spcBef>
                <a:spcPts val="0"/>
              </a:spcBef>
              <a:spcAft>
                <a:spcPts val="0"/>
              </a:spcAft>
              <a:buNone/>
            </a:pPr>
            <a:endParaRPr sz="1200"/>
          </a:p>
          <a:p>
            <a:pPr marL="0" lvl="0" indent="0" algn="l" rtl="0">
              <a:spcBef>
                <a:spcPts val="0"/>
              </a:spcBef>
              <a:spcAft>
                <a:spcPts val="0"/>
              </a:spcAft>
              <a:buNone/>
            </a:pPr>
            <a:endParaRPr/>
          </a:p>
        </p:txBody>
      </p:sp>
      <p:pic>
        <p:nvPicPr>
          <p:cNvPr id="2406" name="Google Shape;2406;p86"/>
          <p:cNvPicPr preferRelativeResize="0"/>
          <p:nvPr/>
        </p:nvPicPr>
        <p:blipFill>
          <a:blip r:embed="rId3">
            <a:alphaModFix/>
          </a:blip>
          <a:stretch>
            <a:fillRect/>
          </a:stretch>
        </p:blipFill>
        <p:spPr>
          <a:xfrm>
            <a:off x="3330325" y="2571749"/>
            <a:ext cx="4243575" cy="2452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sp>
        <p:nvSpPr>
          <p:cNvPr id="2411" name="Google Shape;2411;p87"/>
          <p:cNvSpPr txBox="1">
            <a:spLocks noGrp="1"/>
          </p:cNvSpPr>
          <p:nvPr>
            <p:ph type="title"/>
          </p:nvPr>
        </p:nvSpPr>
        <p:spPr>
          <a:xfrm>
            <a:off x="4296150" y="1769850"/>
            <a:ext cx="4124100" cy="8418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a:latin typeface="Comfortaa"/>
                <a:ea typeface="Comfortaa"/>
                <a:cs typeface="Comfortaa"/>
                <a:sym typeface="Comfortaa"/>
              </a:rPr>
              <a:t>BOLESTI PLUĆA</a:t>
            </a:r>
            <a:endParaRPr>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416" name="Google Shape;2416;p88"/>
          <p:cNvSpPr txBox="1">
            <a:spLocks noGrp="1"/>
          </p:cNvSpPr>
          <p:nvPr>
            <p:ph type="title"/>
          </p:nvPr>
        </p:nvSpPr>
        <p:spPr>
          <a:xfrm>
            <a:off x="534650" y="111366"/>
            <a:ext cx="7767600" cy="639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a:latin typeface="Comfortaa"/>
                <a:ea typeface="Comfortaa"/>
                <a:cs typeface="Comfortaa"/>
                <a:sym typeface="Comfortaa"/>
              </a:rPr>
              <a:t>PNEUMONIA</a:t>
            </a:r>
            <a:endParaRPr sz="3000">
              <a:latin typeface="Comfortaa"/>
              <a:ea typeface="Comfortaa"/>
              <a:cs typeface="Comfortaa"/>
              <a:sym typeface="Comfortaa"/>
            </a:endParaRPr>
          </a:p>
        </p:txBody>
      </p:sp>
      <p:sp>
        <p:nvSpPr>
          <p:cNvPr id="2417" name="Google Shape;2417;p88"/>
          <p:cNvSpPr txBox="1"/>
          <p:nvPr/>
        </p:nvSpPr>
        <p:spPr>
          <a:xfrm>
            <a:off x="327050" y="668950"/>
            <a:ext cx="8525400" cy="42666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Pneumonije su upalna oboljenja pluća, akutnog ili hroničnog tipa. Dijele se na primarne (upalni proces zahvata potpuno zdrava pluća, prema uzročnicima se dijeli  na bakterijske, virusne i pneumonije izazvane drugim uzročnicima) i sekundarne (nastaju u plućima koja su već bila oštećena, javljaju se kao komplikacija kod bolesti bronha, ispoljava se pojavom kašlja i povišene temperature) pneumonije.</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Lobarna pneumonija se karakteriše zahvatanjem cijelog jednog lobusa pluća.</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Atipične pneumonije su izazvane raznim virusima i rikecijama. Prenosnici virusa su ptice, a rikecije ovce.</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Virusne pneumonije se karakterišu slabo izraženim simptomima, početak bolesti je bez groznice, kašalj je suh ili sa malim iskašljajem.</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Radiološka ispitivanja su osnovna za utvrđivanje pneumonije, primjenjuju se i bakteriooška i serološka ispitivanja ispljuvka kao i hematološka ispitivanja. Liječenje je medikamentozno. Primjenjuju se penicilin, antibiotici i sulfonamidi.</a:t>
            </a:r>
            <a:endParaRPr sz="1200" b="1">
              <a:solidFill>
                <a:schemeClr val="accent1"/>
              </a:solidFill>
              <a:latin typeface="Comfortaa"/>
              <a:ea typeface="Comfortaa"/>
              <a:cs typeface="Comfortaa"/>
              <a:sym typeface="Comfortaa"/>
            </a:endParaRPr>
          </a:p>
          <a:p>
            <a:pPr marL="45720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1"/>
        <p:cNvGrpSpPr/>
        <p:nvPr/>
      </p:nvGrpSpPr>
      <p:grpSpPr>
        <a:xfrm>
          <a:off x="0" y="0"/>
          <a:ext cx="0" cy="0"/>
          <a:chOff x="0" y="0"/>
          <a:chExt cx="0" cy="0"/>
        </a:xfrm>
      </p:grpSpPr>
      <p:pic>
        <p:nvPicPr>
          <p:cNvPr id="2422" name="Google Shape;2422;p89"/>
          <p:cNvPicPr preferRelativeResize="0"/>
          <p:nvPr/>
        </p:nvPicPr>
        <p:blipFill>
          <a:blip r:embed="rId3">
            <a:alphaModFix/>
          </a:blip>
          <a:stretch>
            <a:fillRect/>
          </a:stretch>
        </p:blipFill>
        <p:spPr>
          <a:xfrm>
            <a:off x="507000" y="946900"/>
            <a:ext cx="3591625" cy="2825000"/>
          </a:xfrm>
          <a:prstGeom prst="rect">
            <a:avLst/>
          </a:prstGeom>
          <a:noFill/>
          <a:ln>
            <a:noFill/>
          </a:ln>
        </p:spPr>
      </p:pic>
      <p:pic>
        <p:nvPicPr>
          <p:cNvPr id="2423" name="Google Shape;2423;p89"/>
          <p:cNvPicPr preferRelativeResize="0"/>
          <p:nvPr/>
        </p:nvPicPr>
        <p:blipFill>
          <a:blip r:embed="rId4">
            <a:alphaModFix/>
          </a:blip>
          <a:stretch>
            <a:fillRect/>
          </a:stretch>
        </p:blipFill>
        <p:spPr>
          <a:xfrm>
            <a:off x="5000975" y="190275"/>
            <a:ext cx="2466975" cy="1847850"/>
          </a:xfrm>
          <a:prstGeom prst="rect">
            <a:avLst/>
          </a:prstGeom>
          <a:noFill/>
          <a:ln>
            <a:noFill/>
          </a:ln>
        </p:spPr>
      </p:pic>
      <p:pic>
        <p:nvPicPr>
          <p:cNvPr id="2424" name="Google Shape;2424;p89"/>
          <p:cNvPicPr preferRelativeResize="0"/>
          <p:nvPr/>
        </p:nvPicPr>
        <p:blipFill>
          <a:blip r:embed="rId5">
            <a:alphaModFix/>
          </a:blip>
          <a:stretch>
            <a:fillRect/>
          </a:stretch>
        </p:blipFill>
        <p:spPr>
          <a:xfrm>
            <a:off x="4804000" y="2311725"/>
            <a:ext cx="2960500" cy="1815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8"/>
        <p:cNvGrpSpPr/>
        <p:nvPr/>
      </p:nvGrpSpPr>
      <p:grpSpPr>
        <a:xfrm>
          <a:off x="0" y="0"/>
          <a:ext cx="0" cy="0"/>
          <a:chOff x="0" y="0"/>
          <a:chExt cx="0" cy="0"/>
        </a:xfrm>
      </p:grpSpPr>
      <p:sp>
        <p:nvSpPr>
          <p:cNvPr id="2429" name="Google Shape;2429;p90"/>
          <p:cNvSpPr txBox="1"/>
          <p:nvPr/>
        </p:nvSpPr>
        <p:spPr>
          <a:xfrm>
            <a:off x="170975" y="929075"/>
            <a:ext cx="8228100" cy="32184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chemeClr val="accent1"/>
              </a:buClr>
              <a:buSzPts val="1300"/>
              <a:buFont typeface="Comfortaa"/>
              <a:buChar char="●"/>
            </a:pPr>
            <a:r>
              <a:rPr lang="en" sz="1300" b="1">
                <a:solidFill>
                  <a:schemeClr val="accent1"/>
                </a:solidFill>
                <a:latin typeface="Comfortaa"/>
                <a:ea typeface="Comfortaa"/>
                <a:cs typeface="Comfortaa"/>
                <a:sym typeface="Comfortaa"/>
              </a:rPr>
              <a:t>Tumori pluća mogu biti primarni ili usljed metastaza drugih organa. Najčešći primarni tumor pluća je karcinom bronhija. </a:t>
            </a:r>
            <a:endParaRPr sz="13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300" b="1">
              <a:solidFill>
                <a:schemeClr val="accent1"/>
              </a:solidFill>
              <a:latin typeface="Comfortaa"/>
              <a:ea typeface="Comfortaa"/>
              <a:cs typeface="Comfortaa"/>
              <a:sym typeface="Comfortaa"/>
            </a:endParaRPr>
          </a:p>
          <a:p>
            <a:pPr marL="457200" lvl="0" indent="-311150" algn="l" rtl="0">
              <a:lnSpc>
                <a:spcPct val="115000"/>
              </a:lnSpc>
              <a:spcBef>
                <a:spcPts val="0"/>
              </a:spcBef>
              <a:spcAft>
                <a:spcPts val="0"/>
              </a:spcAft>
              <a:buClr>
                <a:schemeClr val="accent1"/>
              </a:buClr>
              <a:buSzPts val="1300"/>
              <a:buFont typeface="Comfortaa"/>
              <a:buChar char="●"/>
            </a:pPr>
            <a:r>
              <a:rPr lang="en" sz="1300" b="1">
                <a:solidFill>
                  <a:schemeClr val="accent1"/>
                </a:solidFill>
                <a:latin typeface="Comfortaa"/>
                <a:ea typeface="Comfortaa"/>
                <a:cs typeface="Comfortaa"/>
                <a:sym typeface="Comfortaa"/>
              </a:rPr>
              <a:t>Početak bolesti je postepen i podmukao. Prvi znak je suhi kašalj, dispnea se javlja pri naporu, bolesnik gubi na težini, postaje blijed, na kraju se javlja otok grudnog koša i glave. </a:t>
            </a:r>
            <a:endParaRPr sz="13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300" b="1">
              <a:solidFill>
                <a:schemeClr val="accent1"/>
              </a:solidFill>
              <a:latin typeface="Comfortaa"/>
              <a:ea typeface="Comfortaa"/>
              <a:cs typeface="Comfortaa"/>
              <a:sym typeface="Comfortaa"/>
            </a:endParaRPr>
          </a:p>
          <a:p>
            <a:pPr marL="457200" lvl="0" indent="-311150" algn="l" rtl="0">
              <a:lnSpc>
                <a:spcPct val="115000"/>
              </a:lnSpc>
              <a:spcBef>
                <a:spcPts val="0"/>
              </a:spcBef>
              <a:spcAft>
                <a:spcPts val="0"/>
              </a:spcAft>
              <a:buClr>
                <a:schemeClr val="accent1"/>
              </a:buClr>
              <a:buSzPts val="1300"/>
              <a:buFont typeface="Comfortaa"/>
              <a:buChar char="●"/>
            </a:pPr>
            <a:r>
              <a:rPr lang="en" sz="1300" b="1">
                <a:solidFill>
                  <a:schemeClr val="accent1"/>
                </a:solidFill>
                <a:latin typeface="Comfortaa"/>
                <a:ea typeface="Comfortaa"/>
                <a:cs typeface="Comfortaa"/>
                <a:sym typeface="Comfortaa"/>
              </a:rPr>
              <a:t>Radiološka ispitianja omogućavaju da se utvrdi lokalizacija tumora, bronhoskopija uzimanje uzorka sa sluznice bronha da bi se patološkim pregledom utvrdila dijagnoza. </a:t>
            </a:r>
            <a:endParaRPr sz="13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300" b="1">
              <a:solidFill>
                <a:schemeClr val="accent1"/>
              </a:solidFill>
              <a:latin typeface="Comfortaa"/>
              <a:ea typeface="Comfortaa"/>
              <a:cs typeface="Comfortaa"/>
              <a:sym typeface="Comfortaa"/>
            </a:endParaRPr>
          </a:p>
          <a:p>
            <a:pPr marL="457200" lvl="0" indent="-311150" algn="l" rtl="0">
              <a:lnSpc>
                <a:spcPct val="115000"/>
              </a:lnSpc>
              <a:spcBef>
                <a:spcPts val="0"/>
              </a:spcBef>
              <a:spcAft>
                <a:spcPts val="0"/>
              </a:spcAft>
              <a:buClr>
                <a:schemeClr val="accent1"/>
              </a:buClr>
              <a:buSzPts val="1300"/>
              <a:buFont typeface="Comfortaa"/>
              <a:buChar char="●"/>
            </a:pPr>
            <a:r>
              <a:rPr lang="en" sz="1300" b="1">
                <a:solidFill>
                  <a:schemeClr val="accent1"/>
                </a:solidFill>
                <a:latin typeface="Comfortaa"/>
                <a:ea typeface="Comfortaa"/>
                <a:cs typeface="Comfortaa"/>
                <a:sym typeface="Comfortaa"/>
              </a:rPr>
              <a:t>Liječenje je hirurško (odstranjivanje ili cijelog plućnog krila), primjenjuje se i liječenje primjenom zračenja i citostatskim sredstvima.</a:t>
            </a:r>
            <a:endParaRPr sz="1500" b="1">
              <a:solidFill>
                <a:schemeClr val="accent1"/>
              </a:solidFill>
              <a:latin typeface="Comfortaa"/>
              <a:ea typeface="Comfortaa"/>
              <a:cs typeface="Comfortaa"/>
              <a:sym typeface="Comfortaa"/>
            </a:endParaRPr>
          </a:p>
        </p:txBody>
      </p:sp>
      <p:sp>
        <p:nvSpPr>
          <p:cNvPr id="2430" name="Google Shape;2430;p90"/>
          <p:cNvSpPr txBox="1"/>
          <p:nvPr/>
        </p:nvSpPr>
        <p:spPr>
          <a:xfrm>
            <a:off x="2187000" y="118925"/>
            <a:ext cx="6957000" cy="63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accent1"/>
                </a:solidFill>
                <a:latin typeface="Comfortaa"/>
                <a:ea typeface="Comfortaa"/>
                <a:cs typeface="Comfortaa"/>
                <a:sym typeface="Comfortaa"/>
              </a:rPr>
              <a:t>TUMORI PLUĆA</a:t>
            </a:r>
            <a:endParaRPr sz="3000" b="1">
              <a:solidFill>
                <a:schemeClr val="accent1"/>
              </a:solidFill>
              <a:latin typeface="Comfortaa"/>
              <a:ea typeface="Comfortaa"/>
              <a:cs typeface="Comfortaa"/>
              <a:sym typeface="Comforta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pic>
        <p:nvPicPr>
          <p:cNvPr id="2435" name="Google Shape;2435;p91"/>
          <p:cNvPicPr preferRelativeResize="0"/>
          <p:nvPr/>
        </p:nvPicPr>
        <p:blipFill>
          <a:blip r:embed="rId3">
            <a:alphaModFix/>
          </a:blip>
          <a:stretch>
            <a:fillRect/>
          </a:stretch>
        </p:blipFill>
        <p:spPr>
          <a:xfrm>
            <a:off x="728125" y="241440"/>
            <a:ext cx="2529200" cy="1896900"/>
          </a:xfrm>
          <a:prstGeom prst="rect">
            <a:avLst/>
          </a:prstGeom>
          <a:noFill/>
          <a:ln>
            <a:noFill/>
          </a:ln>
        </p:spPr>
      </p:pic>
      <p:pic>
        <p:nvPicPr>
          <p:cNvPr id="2436" name="Google Shape;2436;p91"/>
          <p:cNvPicPr preferRelativeResize="0"/>
          <p:nvPr/>
        </p:nvPicPr>
        <p:blipFill>
          <a:blip r:embed="rId4">
            <a:alphaModFix/>
          </a:blip>
          <a:stretch>
            <a:fillRect/>
          </a:stretch>
        </p:blipFill>
        <p:spPr>
          <a:xfrm>
            <a:off x="2495575" y="2295275"/>
            <a:ext cx="4152850" cy="2335975"/>
          </a:xfrm>
          <a:prstGeom prst="rect">
            <a:avLst/>
          </a:prstGeom>
          <a:noFill/>
          <a:ln>
            <a:noFill/>
          </a:ln>
        </p:spPr>
      </p:pic>
      <p:pic>
        <p:nvPicPr>
          <p:cNvPr id="2437" name="Google Shape;2437;p91"/>
          <p:cNvPicPr preferRelativeResize="0"/>
          <p:nvPr/>
        </p:nvPicPr>
        <p:blipFill>
          <a:blip r:embed="rId5">
            <a:alphaModFix/>
          </a:blip>
          <a:stretch>
            <a:fillRect/>
          </a:stretch>
        </p:blipFill>
        <p:spPr>
          <a:xfrm>
            <a:off x="5015625" y="213875"/>
            <a:ext cx="3177250" cy="1896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99"/>
        <p:cNvGrpSpPr/>
        <p:nvPr/>
      </p:nvGrpSpPr>
      <p:grpSpPr>
        <a:xfrm>
          <a:off x="0" y="0"/>
          <a:ext cx="0" cy="0"/>
          <a:chOff x="0" y="0"/>
          <a:chExt cx="0" cy="0"/>
        </a:xfrm>
      </p:grpSpPr>
      <p:sp>
        <p:nvSpPr>
          <p:cNvPr id="2300" name="Google Shape;2300;p74"/>
          <p:cNvSpPr txBox="1">
            <a:spLocks noGrp="1"/>
          </p:cNvSpPr>
          <p:nvPr>
            <p:ph type="title"/>
          </p:nvPr>
        </p:nvSpPr>
        <p:spPr>
          <a:xfrm>
            <a:off x="1115175" y="386348"/>
            <a:ext cx="7516500" cy="793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200">
                <a:latin typeface="Comfortaa"/>
                <a:ea typeface="Comfortaa"/>
                <a:cs typeface="Comfortaa"/>
                <a:sym typeface="Comfortaa"/>
              </a:rPr>
              <a:t>SADRŽAJ</a:t>
            </a:r>
            <a:endParaRPr sz="4200">
              <a:latin typeface="Comfortaa"/>
              <a:ea typeface="Comfortaa"/>
              <a:cs typeface="Comfortaa"/>
              <a:sym typeface="Comfortaa"/>
            </a:endParaRPr>
          </a:p>
        </p:txBody>
      </p:sp>
      <p:sp>
        <p:nvSpPr>
          <p:cNvPr id="2301" name="Google Shape;2301;p74"/>
          <p:cNvSpPr txBox="1">
            <a:spLocks noGrp="1"/>
          </p:cNvSpPr>
          <p:nvPr>
            <p:ph type="title" idx="3"/>
          </p:nvPr>
        </p:nvSpPr>
        <p:spPr>
          <a:xfrm>
            <a:off x="999242" y="1456348"/>
            <a:ext cx="6315600" cy="2361900"/>
          </a:xfrm>
          <a:prstGeom prst="rect">
            <a:avLst/>
          </a:prstGeom>
        </p:spPr>
        <p:txBody>
          <a:bodyPr spcFirstLastPara="1" wrap="square" lIns="0" tIns="0" rIns="0" bIns="0" anchor="t" anchorCtr="0">
            <a:noAutofit/>
          </a:bodyPr>
          <a:lstStyle/>
          <a:p>
            <a:pPr marL="457200" lvl="0" indent="-323850" algn="l" rtl="0">
              <a:spcBef>
                <a:spcPts val="0"/>
              </a:spcBef>
              <a:spcAft>
                <a:spcPts val="0"/>
              </a:spcAft>
              <a:buClr>
                <a:schemeClr val="accent1"/>
              </a:buClr>
              <a:buSzPts val="1500"/>
              <a:buFont typeface="Comfortaa"/>
              <a:buChar char="●"/>
            </a:pPr>
            <a:r>
              <a:rPr lang="en" sz="1500" b="1">
                <a:latin typeface="Comfortaa"/>
                <a:ea typeface="Comfortaa"/>
                <a:cs typeface="Comfortaa"/>
                <a:sym typeface="Comfortaa"/>
              </a:rPr>
              <a:t>Uvod o respiratornom sistemu</a:t>
            </a:r>
            <a:endParaRPr sz="1500" b="1">
              <a:latin typeface="Comfortaa"/>
              <a:ea typeface="Comfortaa"/>
              <a:cs typeface="Comfortaa"/>
              <a:sym typeface="Comfortaa"/>
            </a:endParaRPr>
          </a:p>
          <a:p>
            <a:pPr marL="457200" lvl="0" indent="-323850" algn="l" rtl="0">
              <a:spcBef>
                <a:spcPts val="0"/>
              </a:spcBef>
              <a:spcAft>
                <a:spcPts val="0"/>
              </a:spcAft>
              <a:buClr>
                <a:schemeClr val="accent1"/>
              </a:buClr>
              <a:buSzPts val="1500"/>
              <a:buFont typeface="Comfortaa"/>
              <a:buChar char="●"/>
            </a:pPr>
            <a:r>
              <a:rPr lang="en" sz="1500" b="1">
                <a:latin typeface="Comfortaa"/>
                <a:ea typeface="Comfortaa"/>
                <a:cs typeface="Comfortaa"/>
                <a:sym typeface="Comfortaa"/>
              </a:rPr>
              <a:t>Bolesti organa za disanje</a:t>
            </a:r>
            <a:endParaRPr sz="1500" b="1">
              <a:latin typeface="Comfortaa"/>
              <a:ea typeface="Comfortaa"/>
              <a:cs typeface="Comfortaa"/>
              <a:sym typeface="Comfortaa"/>
            </a:endParaRPr>
          </a:p>
          <a:p>
            <a:pPr marL="457200" lvl="0" indent="-323850" algn="l" rtl="0">
              <a:spcBef>
                <a:spcPts val="0"/>
              </a:spcBef>
              <a:spcAft>
                <a:spcPts val="0"/>
              </a:spcAft>
              <a:buClr>
                <a:schemeClr val="accent1"/>
              </a:buClr>
              <a:buSzPts val="1500"/>
              <a:buFont typeface="Comfortaa"/>
              <a:buChar char="●"/>
            </a:pPr>
            <a:r>
              <a:rPr lang="en" sz="1500" b="1">
                <a:latin typeface="Comfortaa"/>
                <a:ea typeface="Comfortaa"/>
                <a:cs typeface="Comfortaa"/>
                <a:sym typeface="Comfortaa"/>
              </a:rPr>
              <a:t>Bolesti gornjih disajnih puteva</a:t>
            </a:r>
            <a:endParaRPr sz="1500" b="1">
              <a:latin typeface="Comfortaa"/>
              <a:ea typeface="Comfortaa"/>
              <a:cs typeface="Comfortaa"/>
              <a:sym typeface="Comfortaa"/>
            </a:endParaRPr>
          </a:p>
          <a:p>
            <a:pPr marL="457200" lvl="0" indent="-323850" algn="l" rtl="0">
              <a:spcBef>
                <a:spcPts val="0"/>
              </a:spcBef>
              <a:spcAft>
                <a:spcPts val="0"/>
              </a:spcAft>
              <a:buClr>
                <a:schemeClr val="accent1"/>
              </a:buClr>
              <a:buSzPts val="1500"/>
              <a:buFont typeface="Comfortaa"/>
              <a:buChar char="●"/>
            </a:pPr>
            <a:r>
              <a:rPr lang="en" sz="1500" b="1">
                <a:latin typeface="Comfortaa"/>
                <a:ea typeface="Comfortaa"/>
                <a:cs typeface="Comfortaa"/>
                <a:sym typeface="Comfortaa"/>
              </a:rPr>
              <a:t>Bolesti bronha</a:t>
            </a:r>
            <a:endParaRPr sz="1500" b="1">
              <a:latin typeface="Comfortaa"/>
              <a:ea typeface="Comfortaa"/>
              <a:cs typeface="Comfortaa"/>
              <a:sym typeface="Comfortaa"/>
            </a:endParaRPr>
          </a:p>
          <a:p>
            <a:pPr marL="457200" lvl="0" indent="-323850" algn="l" rtl="0">
              <a:spcBef>
                <a:spcPts val="0"/>
              </a:spcBef>
              <a:spcAft>
                <a:spcPts val="0"/>
              </a:spcAft>
              <a:buClr>
                <a:schemeClr val="accent1"/>
              </a:buClr>
              <a:buSzPts val="1500"/>
              <a:buFont typeface="Comfortaa"/>
              <a:buChar char="●"/>
            </a:pPr>
            <a:r>
              <a:rPr lang="en" sz="1500" b="1">
                <a:latin typeface="Comfortaa"/>
                <a:ea typeface="Comfortaa"/>
                <a:cs typeface="Comfortaa"/>
                <a:sym typeface="Comfortaa"/>
              </a:rPr>
              <a:t>Bolesti pluća</a:t>
            </a:r>
            <a:endParaRPr sz="1500" b="1">
              <a:latin typeface="Comfortaa"/>
              <a:ea typeface="Comfortaa"/>
              <a:cs typeface="Comfortaa"/>
              <a:sym typeface="Comfortaa"/>
            </a:endParaRPr>
          </a:p>
          <a:p>
            <a:pPr marL="457200" lvl="0" indent="-323850" algn="l" rtl="0">
              <a:spcBef>
                <a:spcPts val="0"/>
              </a:spcBef>
              <a:spcAft>
                <a:spcPts val="0"/>
              </a:spcAft>
              <a:buClr>
                <a:schemeClr val="accent1"/>
              </a:buClr>
              <a:buSzPts val="1500"/>
              <a:buFont typeface="Comfortaa"/>
              <a:buChar char="●"/>
            </a:pPr>
            <a:r>
              <a:rPr lang="en" sz="1500" b="1">
                <a:latin typeface="Comfortaa"/>
                <a:ea typeface="Comfortaa"/>
                <a:cs typeface="Comfortaa"/>
                <a:sym typeface="Comfortaa"/>
              </a:rPr>
              <a:t>HOBP</a:t>
            </a:r>
            <a:endParaRPr sz="1500" b="1">
              <a:latin typeface="Comfortaa"/>
              <a:ea typeface="Comfortaa"/>
              <a:cs typeface="Comfortaa"/>
              <a:sym typeface="Comfortaa"/>
            </a:endParaRPr>
          </a:p>
          <a:p>
            <a:pPr marL="457200" lvl="0" indent="-323850" algn="l" rtl="0">
              <a:spcBef>
                <a:spcPts val="0"/>
              </a:spcBef>
              <a:spcAft>
                <a:spcPts val="0"/>
              </a:spcAft>
              <a:buClr>
                <a:schemeClr val="accent1"/>
              </a:buClr>
              <a:buSzPts val="1500"/>
              <a:buFont typeface="Comfortaa"/>
              <a:buChar char="●"/>
            </a:pPr>
            <a:r>
              <a:rPr lang="en" sz="1500" b="1">
                <a:latin typeface="Comfortaa"/>
                <a:ea typeface="Comfortaa"/>
                <a:cs typeface="Comfortaa"/>
                <a:sym typeface="Comfortaa"/>
              </a:rPr>
              <a:t>HOBP i korona virus</a:t>
            </a:r>
            <a:endParaRPr sz="1500" b="1">
              <a:latin typeface="Comfortaa"/>
              <a:ea typeface="Comfortaa"/>
              <a:cs typeface="Comfortaa"/>
              <a:sym typeface="Comfortaa"/>
            </a:endParaRPr>
          </a:p>
          <a:p>
            <a:pPr marL="457200" lvl="0" indent="-323850" algn="l" rtl="0">
              <a:spcBef>
                <a:spcPts val="0"/>
              </a:spcBef>
              <a:spcAft>
                <a:spcPts val="0"/>
              </a:spcAft>
              <a:buClr>
                <a:schemeClr val="accent1"/>
              </a:buClr>
              <a:buSzPts val="1500"/>
              <a:buFont typeface="Comfortaa"/>
              <a:buChar char="●"/>
            </a:pPr>
            <a:r>
              <a:rPr lang="en" sz="1500" b="1">
                <a:latin typeface="Comfortaa"/>
                <a:ea typeface="Comfortaa"/>
                <a:cs typeface="Comfortaa"/>
                <a:sym typeface="Comfortaa"/>
              </a:rPr>
              <a:t>Spirometrija</a:t>
            </a:r>
            <a:endParaRPr sz="1500" b="1">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sp>
        <p:nvSpPr>
          <p:cNvPr id="2442" name="Google Shape;2442;p92"/>
          <p:cNvSpPr txBox="1"/>
          <p:nvPr/>
        </p:nvSpPr>
        <p:spPr>
          <a:xfrm>
            <a:off x="193275" y="639225"/>
            <a:ext cx="8607300" cy="42963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Pneumokonioze su profesionalna oboljenja i uzrokovana su raznim vrstama prašine, dima i gasova. Uzroci su mnogobrojne supstance koje mogu da oštete disajne organe. Ispljuvak je u početku sluzav, a kasnije sluzavo-gnojav. </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Silikoza se ispoljava u dva oblika: akutni (nastaje nekoliko mjeseci poslije izlaganja udisanja prašine kvarca, prvi simptomi su dispnea, cijanoza, povišena temp.) i hronični (tegobe se javljaju tek poslije nekoliko godina rada u sredini sa kvarcnom prašinom, prva tegoba je dispnea, javlja se kašalj bez iskašljaja, ponekad se javljaju i hemoptizije).</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 Azbestoza nastaje usljed udisanja prašine u kojoj se nalaze vlakna azbesta, ispoljava se dispneom, kašljem, cijanozom i mršanjem. </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Dijagnoza pneumokonioza se postavlja na osnovu radioloških pregleda, uzimanja anamneze i inspekcije radnog mjesta. </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Najznačajnija terapijska mjera je odstranjanje bolesnika iz radne sredine, provode se i mjere opšte i lične higijensko tehničke zaštite. Ako dođe do hronične infekcije liječi se antibioticima i sulfonamidskim preparatima.</a:t>
            </a:r>
            <a:endParaRPr sz="1200" b="1">
              <a:solidFill>
                <a:schemeClr val="accent1"/>
              </a:solidFill>
              <a:latin typeface="Comfortaa"/>
              <a:ea typeface="Comfortaa"/>
              <a:cs typeface="Comfortaa"/>
              <a:sym typeface="Comfortaa"/>
            </a:endParaRPr>
          </a:p>
          <a:p>
            <a:pPr marL="0" lvl="0" indent="0" algn="l" rtl="0">
              <a:spcBef>
                <a:spcPts val="0"/>
              </a:spcBef>
              <a:spcAft>
                <a:spcPts val="0"/>
              </a:spcAft>
              <a:buNone/>
            </a:pPr>
            <a:endParaRPr/>
          </a:p>
        </p:txBody>
      </p:sp>
      <p:sp>
        <p:nvSpPr>
          <p:cNvPr id="2443" name="Google Shape;2443;p92"/>
          <p:cNvSpPr txBox="1"/>
          <p:nvPr/>
        </p:nvSpPr>
        <p:spPr>
          <a:xfrm>
            <a:off x="2467675" y="81750"/>
            <a:ext cx="3917100" cy="6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chemeClr val="accent1"/>
                </a:solidFill>
                <a:latin typeface="Comfortaa"/>
                <a:ea typeface="Comfortaa"/>
                <a:cs typeface="Comfortaa"/>
                <a:sym typeface="Comfortaa"/>
              </a:rPr>
              <a:t>PNEUMOKONIOZE</a:t>
            </a:r>
            <a:endParaRPr sz="2800" b="1">
              <a:solidFill>
                <a:schemeClr val="accent1"/>
              </a:solidFill>
              <a:latin typeface="Comfortaa"/>
              <a:ea typeface="Comfortaa"/>
              <a:cs typeface="Comfortaa"/>
              <a:sym typeface="Comforta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7"/>
        <p:cNvGrpSpPr/>
        <p:nvPr/>
      </p:nvGrpSpPr>
      <p:grpSpPr>
        <a:xfrm>
          <a:off x="0" y="0"/>
          <a:ext cx="0" cy="0"/>
          <a:chOff x="0" y="0"/>
          <a:chExt cx="0" cy="0"/>
        </a:xfrm>
      </p:grpSpPr>
      <p:sp>
        <p:nvSpPr>
          <p:cNvPr id="2448" name="Google Shape;2448;p93"/>
          <p:cNvSpPr txBox="1"/>
          <p:nvPr/>
        </p:nvSpPr>
        <p:spPr>
          <a:xfrm>
            <a:off x="0" y="735850"/>
            <a:ext cx="8763300" cy="40140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Infarkt pluća nastaje usljed začepljenja plućne arterije ili jedne od njenih grana embolusom. Dio pluća koji je začepljen ostaje bez krvi i taj dio ostaje bez funkcije disanja i naziva se infarkt pluća. </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Embolusi dospjevaju u pluća iz desne komore i najčešće potiču iz vena nogu ili karlice.</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 Simptomi i znaci zavise od veličine dijela pluća koji je zahvaćen. Javlja se izražena retrosternalna bol, nagli gubitak svijesti, cijanoza i nagla smrt. Embolija jedne plućne grane ispoljava se naglim bolom u grudnom košu, disneom, cijanozom i teškim šokom. </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Najčešće komplikacije su pojava pneumonije, plućnog apscesa ili nastanak novih embolija. Ispitivanja se vrše radiološkim pretragama. </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Bolesnika treba postaviti u uspravan položaj i oni zahtjevaju intenzivnu njegu. Liječenje se provodi terapijom kisika, davanjem antikoagulatornih sredstava i antibiotika da bi se izbjegle komplikacije. </a:t>
            </a:r>
            <a:endParaRPr sz="1200" b="1">
              <a:solidFill>
                <a:schemeClr val="accent1"/>
              </a:solidFill>
              <a:latin typeface="Comfortaa"/>
              <a:ea typeface="Comfortaa"/>
              <a:cs typeface="Comfortaa"/>
              <a:sym typeface="Comfortaa"/>
            </a:endParaRPr>
          </a:p>
          <a:p>
            <a:pPr marL="457200" lvl="0" indent="0" algn="l" rtl="0">
              <a:spcBef>
                <a:spcPts val="0"/>
              </a:spcBef>
              <a:spcAft>
                <a:spcPts val="0"/>
              </a:spcAft>
              <a:buNone/>
            </a:pPr>
            <a:endParaRPr b="1">
              <a:solidFill>
                <a:schemeClr val="accent1"/>
              </a:solidFill>
              <a:latin typeface="Comfortaa"/>
              <a:ea typeface="Comfortaa"/>
              <a:cs typeface="Comfortaa"/>
              <a:sym typeface="Comfortaa"/>
            </a:endParaRPr>
          </a:p>
        </p:txBody>
      </p:sp>
      <p:sp>
        <p:nvSpPr>
          <p:cNvPr id="2449" name="Google Shape;2449;p93"/>
          <p:cNvSpPr txBox="1"/>
          <p:nvPr/>
        </p:nvSpPr>
        <p:spPr>
          <a:xfrm>
            <a:off x="2155500" y="96625"/>
            <a:ext cx="5901600" cy="57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accent1"/>
                </a:solidFill>
                <a:latin typeface="Comfortaa"/>
                <a:ea typeface="Comfortaa"/>
                <a:cs typeface="Comfortaa"/>
                <a:sym typeface="Comfortaa"/>
              </a:rPr>
              <a:t>INFARKT PLUĆA</a:t>
            </a:r>
            <a:endParaRPr sz="3000" b="1">
              <a:solidFill>
                <a:schemeClr val="accent1"/>
              </a:solidFill>
              <a:latin typeface="Comfortaa"/>
              <a:ea typeface="Comfortaa"/>
              <a:cs typeface="Comfortaa"/>
              <a:sym typeface="Comforta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pic>
        <p:nvPicPr>
          <p:cNvPr id="2454" name="Google Shape;2454;p94"/>
          <p:cNvPicPr preferRelativeResize="0"/>
          <p:nvPr/>
        </p:nvPicPr>
        <p:blipFill>
          <a:blip r:embed="rId3">
            <a:alphaModFix/>
          </a:blip>
          <a:stretch>
            <a:fillRect/>
          </a:stretch>
        </p:blipFill>
        <p:spPr>
          <a:xfrm>
            <a:off x="3424850" y="2735500"/>
            <a:ext cx="2824625" cy="2107600"/>
          </a:xfrm>
          <a:prstGeom prst="rect">
            <a:avLst/>
          </a:prstGeom>
          <a:noFill/>
          <a:ln>
            <a:noFill/>
          </a:ln>
        </p:spPr>
      </p:pic>
      <p:pic>
        <p:nvPicPr>
          <p:cNvPr id="2455" name="Google Shape;2455;p94"/>
          <p:cNvPicPr preferRelativeResize="0"/>
          <p:nvPr/>
        </p:nvPicPr>
        <p:blipFill>
          <a:blip r:embed="rId4">
            <a:alphaModFix/>
          </a:blip>
          <a:stretch>
            <a:fillRect/>
          </a:stretch>
        </p:blipFill>
        <p:spPr>
          <a:xfrm>
            <a:off x="349350" y="333273"/>
            <a:ext cx="2546050" cy="2546050"/>
          </a:xfrm>
          <a:prstGeom prst="rect">
            <a:avLst/>
          </a:prstGeom>
          <a:noFill/>
          <a:ln>
            <a:noFill/>
          </a:ln>
        </p:spPr>
      </p:pic>
      <p:pic>
        <p:nvPicPr>
          <p:cNvPr id="2456" name="Google Shape;2456;p94"/>
          <p:cNvPicPr preferRelativeResize="0"/>
          <p:nvPr/>
        </p:nvPicPr>
        <p:blipFill>
          <a:blip r:embed="rId5">
            <a:alphaModFix/>
          </a:blip>
          <a:stretch>
            <a:fillRect/>
          </a:stretch>
        </p:blipFill>
        <p:spPr>
          <a:xfrm>
            <a:off x="4108325" y="394800"/>
            <a:ext cx="3701625" cy="2051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sp>
        <p:nvSpPr>
          <p:cNvPr id="2461" name="Google Shape;2461;p95"/>
          <p:cNvSpPr txBox="1"/>
          <p:nvPr/>
        </p:nvSpPr>
        <p:spPr>
          <a:xfrm>
            <a:off x="141225" y="1114875"/>
            <a:ext cx="8376900" cy="27651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Emfizem pluća je bolest koja se karakteriše gubitkom elastičnosti alveola i njihovim proširenjem.</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Proširenje alveola uslovljava razaranje kapilara i to smanjuje kapilarnu mrežu u plućima. Najčešći uzrok je dugotrajan naporan kašalj.</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 Osnovni znak emfizema pluća je bačvast izgled grudnog koša, disanje je otežano (ekspirijum), javlja se dispena i cijanoza, vene na vratu su nabrekle. </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Funkciono ispitivanje pluća vrši se da se utvrdi stepen respiratorne insuficijencije, a radiološka ispitivanja radi utvrđivanja udruženog oboljenja. </a:t>
            </a:r>
            <a:endParaRPr sz="1200" b="1">
              <a:solidFill>
                <a:schemeClr val="accent1"/>
              </a:solidFill>
              <a:latin typeface="Comfortaa"/>
              <a:ea typeface="Comfortaa"/>
              <a:cs typeface="Comfortaa"/>
              <a:sym typeface="Comfortaa"/>
            </a:endParaRPr>
          </a:p>
        </p:txBody>
      </p:sp>
      <p:sp>
        <p:nvSpPr>
          <p:cNvPr id="2462" name="Google Shape;2462;p95"/>
          <p:cNvSpPr txBox="1"/>
          <p:nvPr/>
        </p:nvSpPr>
        <p:spPr>
          <a:xfrm>
            <a:off x="2185250" y="126375"/>
            <a:ext cx="6905100" cy="9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accent1"/>
                </a:solidFill>
                <a:latin typeface="Comfortaa"/>
                <a:ea typeface="Comfortaa"/>
                <a:cs typeface="Comfortaa"/>
                <a:sym typeface="Comfortaa"/>
              </a:rPr>
              <a:t>ENFIZEM PLUĆA</a:t>
            </a:r>
            <a:endParaRPr sz="3000" b="1">
              <a:solidFill>
                <a:schemeClr val="accent1"/>
              </a:solidFill>
              <a:latin typeface="Comfortaa"/>
              <a:ea typeface="Comfortaa"/>
              <a:cs typeface="Comfortaa"/>
              <a:sym typeface="Comforta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6"/>
        <p:cNvGrpSpPr/>
        <p:nvPr/>
      </p:nvGrpSpPr>
      <p:grpSpPr>
        <a:xfrm>
          <a:off x="0" y="0"/>
          <a:ext cx="0" cy="0"/>
          <a:chOff x="0" y="0"/>
          <a:chExt cx="0" cy="0"/>
        </a:xfrm>
      </p:grpSpPr>
      <p:pic>
        <p:nvPicPr>
          <p:cNvPr id="2467" name="Google Shape;2467;p96"/>
          <p:cNvPicPr preferRelativeResize="0"/>
          <p:nvPr/>
        </p:nvPicPr>
        <p:blipFill>
          <a:blip r:embed="rId3">
            <a:alphaModFix/>
          </a:blip>
          <a:stretch>
            <a:fillRect/>
          </a:stretch>
        </p:blipFill>
        <p:spPr>
          <a:xfrm>
            <a:off x="2243125" y="2738425"/>
            <a:ext cx="4127100" cy="2063550"/>
          </a:xfrm>
          <a:prstGeom prst="rect">
            <a:avLst/>
          </a:prstGeom>
          <a:noFill/>
          <a:ln>
            <a:noFill/>
          </a:ln>
        </p:spPr>
      </p:pic>
      <p:pic>
        <p:nvPicPr>
          <p:cNvPr id="2468" name="Google Shape;2468;p96"/>
          <p:cNvPicPr preferRelativeResize="0"/>
          <p:nvPr/>
        </p:nvPicPr>
        <p:blipFill>
          <a:blip r:embed="rId4">
            <a:alphaModFix/>
          </a:blip>
          <a:stretch>
            <a:fillRect/>
          </a:stretch>
        </p:blipFill>
        <p:spPr>
          <a:xfrm>
            <a:off x="5173800" y="216050"/>
            <a:ext cx="2355700" cy="2355700"/>
          </a:xfrm>
          <a:prstGeom prst="rect">
            <a:avLst/>
          </a:prstGeom>
          <a:noFill/>
          <a:ln>
            <a:noFill/>
          </a:ln>
        </p:spPr>
      </p:pic>
      <p:pic>
        <p:nvPicPr>
          <p:cNvPr id="2469" name="Google Shape;2469;p96"/>
          <p:cNvPicPr preferRelativeResize="0"/>
          <p:nvPr/>
        </p:nvPicPr>
        <p:blipFill>
          <a:blip r:embed="rId5">
            <a:alphaModFix/>
          </a:blip>
          <a:stretch>
            <a:fillRect/>
          </a:stretch>
        </p:blipFill>
        <p:spPr>
          <a:xfrm>
            <a:off x="956876" y="262275"/>
            <a:ext cx="2460272" cy="20635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73"/>
        <p:cNvGrpSpPr/>
        <p:nvPr/>
      </p:nvGrpSpPr>
      <p:grpSpPr>
        <a:xfrm>
          <a:off x="0" y="0"/>
          <a:ext cx="0" cy="0"/>
          <a:chOff x="0" y="0"/>
          <a:chExt cx="0" cy="0"/>
        </a:xfrm>
      </p:grpSpPr>
      <p:sp>
        <p:nvSpPr>
          <p:cNvPr id="2474" name="Google Shape;2474;p97"/>
          <p:cNvSpPr txBox="1"/>
          <p:nvPr/>
        </p:nvSpPr>
        <p:spPr>
          <a:xfrm>
            <a:off x="438550" y="631775"/>
            <a:ext cx="8466000" cy="40062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Apsces pluća je lokalizovano gnojno zapaljenje, praćeno je nekrozom i razaranjem zahvaćenih dijelova pluća. Bolesnik nekrotično tkivo iskašlje i na to mjestu se stvara šupljina.</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Kada stavranje apscesa izazovu anaerobne klice oboljenje se naziva gangrena pluća. Nastaje najčešće usljed udisanja zaraženog materijala, najčešće bakterije koje uzrokuju apsces pluća su piogene stafilokoke, bacil streptokok i koli. </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Na početku bolesti bolesnik ima povišenu temperaturu, groznicu, kašalj, malaksalost, probade u grudnom košu. Kasnije kašalj postaje izraženiji, iskašljaj postaje gnojav, ponekad sukrvičav i ponekad zaudara. </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Liječenje se provodi primjenom antibiotika, hirurško liječenje se primjenjue kada antibiotsko ne pokaže povoljan efekat.</a:t>
            </a:r>
            <a:endParaRPr sz="1200" b="1">
              <a:solidFill>
                <a:schemeClr val="accent1"/>
              </a:solidFill>
              <a:latin typeface="Comfortaa"/>
              <a:ea typeface="Comfortaa"/>
              <a:cs typeface="Comfortaa"/>
              <a:sym typeface="Comfortaa"/>
            </a:endParaRPr>
          </a:p>
          <a:p>
            <a:pPr marL="0" lvl="0" indent="0" algn="l" rtl="0">
              <a:spcBef>
                <a:spcPts val="0"/>
              </a:spcBef>
              <a:spcAft>
                <a:spcPts val="0"/>
              </a:spcAft>
              <a:buNone/>
            </a:pPr>
            <a:endParaRPr sz="1200" b="1">
              <a:solidFill>
                <a:schemeClr val="accent1"/>
              </a:solidFill>
              <a:latin typeface="Comfortaa"/>
              <a:ea typeface="Comfortaa"/>
              <a:cs typeface="Comfortaa"/>
              <a:sym typeface="Comfortaa"/>
            </a:endParaRPr>
          </a:p>
        </p:txBody>
      </p:sp>
      <p:sp>
        <p:nvSpPr>
          <p:cNvPr id="2475" name="Google Shape;2475;p97"/>
          <p:cNvSpPr txBox="1"/>
          <p:nvPr/>
        </p:nvSpPr>
        <p:spPr>
          <a:xfrm>
            <a:off x="2712975" y="0"/>
            <a:ext cx="4734600" cy="92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accent1"/>
                </a:solidFill>
                <a:latin typeface="Comfortaa"/>
                <a:ea typeface="Comfortaa"/>
                <a:cs typeface="Comfortaa"/>
                <a:sym typeface="Comfortaa"/>
              </a:rPr>
              <a:t>APSCES PLUĆA</a:t>
            </a:r>
            <a:endParaRPr sz="3000" b="1">
              <a:solidFill>
                <a:schemeClr val="accent1"/>
              </a:solidFill>
              <a:latin typeface="Comfortaa"/>
              <a:ea typeface="Comfortaa"/>
              <a:cs typeface="Comfortaa"/>
              <a:sym typeface="Comforta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pic>
        <p:nvPicPr>
          <p:cNvPr id="2480" name="Google Shape;2480;p98"/>
          <p:cNvPicPr preferRelativeResize="0"/>
          <p:nvPr/>
        </p:nvPicPr>
        <p:blipFill>
          <a:blip r:embed="rId3">
            <a:alphaModFix/>
          </a:blip>
          <a:stretch>
            <a:fillRect/>
          </a:stretch>
        </p:blipFill>
        <p:spPr>
          <a:xfrm>
            <a:off x="1204450" y="924375"/>
            <a:ext cx="3647550" cy="2732125"/>
          </a:xfrm>
          <a:prstGeom prst="rect">
            <a:avLst/>
          </a:prstGeom>
          <a:noFill/>
          <a:ln>
            <a:noFill/>
          </a:ln>
        </p:spPr>
      </p:pic>
      <p:pic>
        <p:nvPicPr>
          <p:cNvPr id="2481" name="Google Shape;2481;p98"/>
          <p:cNvPicPr preferRelativeResize="0"/>
          <p:nvPr/>
        </p:nvPicPr>
        <p:blipFill>
          <a:blip r:embed="rId4">
            <a:alphaModFix/>
          </a:blip>
          <a:stretch>
            <a:fillRect/>
          </a:stretch>
        </p:blipFill>
        <p:spPr>
          <a:xfrm>
            <a:off x="5624925" y="829338"/>
            <a:ext cx="2464675" cy="2922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sp>
        <p:nvSpPr>
          <p:cNvPr id="2486" name="Google Shape;2486;p99"/>
          <p:cNvSpPr txBox="1"/>
          <p:nvPr/>
        </p:nvSpPr>
        <p:spPr>
          <a:xfrm>
            <a:off x="163525" y="0"/>
            <a:ext cx="9090300" cy="159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accent1"/>
                </a:solidFill>
                <a:latin typeface="Comfortaa"/>
                <a:ea typeface="Comfortaa"/>
                <a:cs typeface="Comfortaa"/>
                <a:sym typeface="Comfortaa"/>
              </a:rPr>
              <a:t>Hronična opstruktivna bolest pluća - HOBP</a:t>
            </a:r>
            <a:endParaRPr sz="3000">
              <a:solidFill>
                <a:schemeClr val="accent1"/>
              </a:solidFill>
              <a:latin typeface="Comfortaa"/>
              <a:ea typeface="Comfortaa"/>
              <a:cs typeface="Comfortaa"/>
              <a:sym typeface="Comfortaa"/>
            </a:endParaRPr>
          </a:p>
          <a:p>
            <a:pPr marL="0" lvl="0" indent="0" algn="l" rtl="0">
              <a:spcBef>
                <a:spcPts val="0"/>
              </a:spcBef>
              <a:spcAft>
                <a:spcPts val="0"/>
              </a:spcAft>
              <a:buNone/>
            </a:pPr>
            <a:endParaRPr/>
          </a:p>
        </p:txBody>
      </p:sp>
      <p:sp>
        <p:nvSpPr>
          <p:cNvPr id="2487" name="Google Shape;2487;p99"/>
          <p:cNvSpPr txBox="1"/>
          <p:nvPr/>
        </p:nvSpPr>
        <p:spPr>
          <a:xfrm>
            <a:off x="639225" y="817600"/>
            <a:ext cx="8086800" cy="29955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Hronična opstruktivna bolest pluća – HOBP je ozbiljna bolest pluća koja otežava disanje. To je trajno suženje dišnih puteva uzrokovano emfizemom ili hroničnim bronhitisom.</a:t>
            </a:r>
            <a:endParaRPr sz="1200" b="1">
              <a:solidFill>
                <a:schemeClr val="accent1"/>
              </a:solidFill>
              <a:latin typeface="Comfortaa"/>
              <a:ea typeface="Comfortaa"/>
              <a:cs typeface="Comfortaa"/>
              <a:sym typeface="Comfortaa"/>
            </a:endParaRPr>
          </a:p>
          <a:p>
            <a:pPr marL="457200" lvl="0" indent="0" algn="l" rtl="0">
              <a:lnSpc>
                <a:spcPct val="90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90000"/>
              </a:lnSpc>
              <a:spcBef>
                <a:spcPts val="64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Ova bolest, koja je također poznata pod drugim nazivima poput emfizem ili hronični bronhitis, danas je 4. vodeći uzrok smrti u Sjedinjenim Američkim Državama, a pored toga, uzrokuje i dugotrajnu onesposobljenost.</a:t>
            </a:r>
            <a:endParaRPr sz="1200" b="1">
              <a:solidFill>
                <a:schemeClr val="accent1"/>
              </a:solidFill>
              <a:latin typeface="Comfortaa"/>
              <a:ea typeface="Comfortaa"/>
              <a:cs typeface="Comfortaa"/>
              <a:sym typeface="Comfortaa"/>
            </a:endParaRPr>
          </a:p>
          <a:p>
            <a:pPr marL="457200" lvl="0" indent="0" algn="l" rtl="0">
              <a:lnSpc>
                <a:spcPct val="90000"/>
              </a:lnSpc>
              <a:spcBef>
                <a:spcPts val="640"/>
              </a:spcBef>
              <a:spcAft>
                <a:spcPts val="0"/>
              </a:spcAft>
              <a:buNone/>
            </a:pPr>
            <a:endParaRPr sz="1200" b="1">
              <a:solidFill>
                <a:schemeClr val="accent1"/>
              </a:solidFill>
              <a:latin typeface="Comfortaa"/>
              <a:ea typeface="Comfortaa"/>
              <a:cs typeface="Comfortaa"/>
              <a:sym typeface="Comfortaa"/>
            </a:endParaRPr>
          </a:p>
        </p:txBody>
      </p:sp>
      <p:pic>
        <p:nvPicPr>
          <p:cNvPr id="2488" name="Google Shape;2488;p99"/>
          <p:cNvPicPr preferRelativeResize="0"/>
          <p:nvPr/>
        </p:nvPicPr>
        <p:blipFill>
          <a:blip r:embed="rId3">
            <a:alphaModFix/>
          </a:blip>
          <a:stretch>
            <a:fillRect/>
          </a:stretch>
        </p:blipFill>
        <p:spPr>
          <a:xfrm>
            <a:off x="2188823" y="2044025"/>
            <a:ext cx="4321897" cy="28913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92"/>
        <p:cNvGrpSpPr/>
        <p:nvPr/>
      </p:nvGrpSpPr>
      <p:grpSpPr>
        <a:xfrm>
          <a:off x="0" y="0"/>
          <a:ext cx="0" cy="0"/>
          <a:chOff x="0" y="0"/>
          <a:chExt cx="0" cy="0"/>
        </a:xfrm>
      </p:grpSpPr>
      <p:sp>
        <p:nvSpPr>
          <p:cNvPr id="2493" name="Google Shape;2493;p100"/>
          <p:cNvSpPr txBox="1"/>
          <p:nvPr/>
        </p:nvSpPr>
        <p:spPr>
          <a:xfrm>
            <a:off x="148675" y="654075"/>
            <a:ext cx="8644500" cy="43854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chemeClr val="accent1"/>
              </a:buClr>
              <a:buSzPts val="1300"/>
              <a:buFont typeface="Comfortaa"/>
              <a:buChar char="●"/>
            </a:pPr>
            <a:r>
              <a:rPr lang="en" sz="1300" b="1">
                <a:solidFill>
                  <a:schemeClr val="accent1"/>
                </a:solidFill>
                <a:latin typeface="Comfortaa"/>
                <a:ea typeface="Comfortaa"/>
                <a:cs typeface="Comfortaa"/>
                <a:sym typeface="Comfortaa"/>
              </a:rPr>
              <a:t>Kod osoba sa HOBP-om, disajni putevi su delimično suženi zbog pojačanog stvaranja sekreta, </a:t>
            </a:r>
            <a:endParaRPr sz="1300" b="1">
              <a:solidFill>
                <a:schemeClr val="accent1"/>
              </a:solidFill>
              <a:latin typeface="Comfortaa"/>
              <a:ea typeface="Comfortaa"/>
              <a:cs typeface="Comfortaa"/>
              <a:sym typeface="Comfortaa"/>
            </a:endParaRPr>
          </a:p>
          <a:p>
            <a:pPr marL="457200" lvl="0" indent="0" algn="l" rtl="0">
              <a:spcBef>
                <a:spcPts val="0"/>
              </a:spcBef>
              <a:spcAft>
                <a:spcPts val="0"/>
              </a:spcAft>
              <a:buNone/>
            </a:pPr>
            <a:r>
              <a:rPr lang="en" sz="1300" b="1">
                <a:solidFill>
                  <a:schemeClr val="accent1"/>
                </a:solidFill>
                <a:latin typeface="Comfortaa"/>
                <a:ea typeface="Comfortaa"/>
                <a:cs typeface="Comfortaa"/>
                <a:sym typeface="Comfortaa"/>
              </a:rPr>
              <a:t>otoka sluzokože i spazma glatkih mišića bronhija, što otežava strujanje vazduha kroz njih.</a:t>
            </a:r>
            <a:endParaRPr sz="1300" b="1">
              <a:solidFill>
                <a:schemeClr val="accent1"/>
              </a:solidFill>
              <a:latin typeface="Comfortaa"/>
              <a:ea typeface="Comfortaa"/>
              <a:cs typeface="Comfortaa"/>
              <a:sym typeface="Comfortaa"/>
            </a:endParaRPr>
          </a:p>
          <a:p>
            <a:pPr marL="457200" lvl="0" indent="0" algn="l" rtl="0">
              <a:spcBef>
                <a:spcPts val="0"/>
              </a:spcBef>
              <a:spcAft>
                <a:spcPts val="0"/>
              </a:spcAft>
              <a:buNone/>
            </a:pPr>
            <a:endParaRPr sz="1300" b="1">
              <a:solidFill>
                <a:schemeClr val="accent1"/>
              </a:solidFill>
              <a:latin typeface="Comfortaa"/>
              <a:ea typeface="Comfortaa"/>
              <a:cs typeface="Comfortaa"/>
              <a:sym typeface="Comfortaa"/>
            </a:endParaRPr>
          </a:p>
          <a:p>
            <a:pPr marL="457200" lvl="0" indent="0" algn="l" rtl="0">
              <a:spcBef>
                <a:spcPts val="0"/>
              </a:spcBef>
              <a:spcAft>
                <a:spcPts val="0"/>
              </a:spcAft>
              <a:buNone/>
            </a:pPr>
            <a:endParaRPr sz="1300" b="1">
              <a:solidFill>
                <a:schemeClr val="accent1"/>
              </a:solidFill>
              <a:latin typeface="Comfortaa"/>
              <a:ea typeface="Comfortaa"/>
              <a:cs typeface="Comfortaa"/>
              <a:sym typeface="Comfortaa"/>
            </a:endParaRPr>
          </a:p>
          <a:p>
            <a:pPr marL="457200" lvl="0" indent="-311150" algn="just" rtl="0">
              <a:spcBef>
                <a:spcPts val="0"/>
              </a:spcBef>
              <a:spcAft>
                <a:spcPts val="0"/>
              </a:spcAft>
              <a:buClr>
                <a:schemeClr val="accent1"/>
              </a:buClr>
              <a:buSzPts val="1300"/>
              <a:buFont typeface="Comfortaa"/>
              <a:buChar char="●"/>
            </a:pPr>
            <a:r>
              <a:rPr lang="en" sz="1300" b="1">
                <a:solidFill>
                  <a:schemeClr val="accent1"/>
                </a:solidFill>
                <a:latin typeface="Comfortaa"/>
                <a:ea typeface="Comfortaa"/>
                <a:cs typeface="Comfortaa"/>
                <a:sym typeface="Comfortaa"/>
              </a:rPr>
              <a:t>Hroničnu opstruktivnu plućnu bolest dobije 1015% pušača. Pušači lule i cigareta dobijaju je češće od nepušača, ali ne tako često kao pušači cigareta. </a:t>
            </a:r>
            <a:endParaRPr sz="1300" b="1">
              <a:solidFill>
                <a:schemeClr val="accent1"/>
              </a:solidFill>
              <a:latin typeface="Comfortaa"/>
              <a:ea typeface="Comfortaa"/>
              <a:cs typeface="Comfortaa"/>
              <a:sym typeface="Comfortaa"/>
            </a:endParaRPr>
          </a:p>
          <a:p>
            <a:pPr marL="457200" lvl="0" indent="0" algn="just" rtl="0">
              <a:spcBef>
                <a:spcPts val="600"/>
              </a:spcBef>
              <a:spcAft>
                <a:spcPts val="0"/>
              </a:spcAft>
              <a:buNone/>
            </a:pPr>
            <a:endParaRPr sz="1300" b="1">
              <a:solidFill>
                <a:schemeClr val="accent1"/>
              </a:solidFill>
              <a:latin typeface="Comfortaa"/>
              <a:ea typeface="Comfortaa"/>
              <a:cs typeface="Comfortaa"/>
              <a:sym typeface="Comfortaa"/>
            </a:endParaRPr>
          </a:p>
          <a:p>
            <a:pPr marL="457200" lvl="0" indent="-311150" algn="just" rtl="0">
              <a:spcBef>
                <a:spcPts val="600"/>
              </a:spcBef>
              <a:spcAft>
                <a:spcPts val="0"/>
              </a:spcAft>
              <a:buClr>
                <a:schemeClr val="accent1"/>
              </a:buClr>
              <a:buSzPts val="1300"/>
              <a:buFont typeface="Comfortaa"/>
              <a:buChar char="●"/>
            </a:pPr>
            <a:r>
              <a:rPr lang="en" sz="1300" b="1">
                <a:solidFill>
                  <a:schemeClr val="accent1"/>
                </a:solidFill>
                <a:latin typeface="Comfortaa"/>
                <a:ea typeface="Comfortaa"/>
                <a:cs typeface="Comfortaa"/>
                <a:sym typeface="Comfortaa"/>
              </a:rPr>
              <a:t>Pušači cigareta imaju višu smrtnost od hroničnog bronhitisa i emfizema nego nepušači. Što osoba puši više cigareta, to je veći gubitak funkcije pluća.</a:t>
            </a:r>
            <a:endParaRPr sz="1300" b="1">
              <a:solidFill>
                <a:schemeClr val="accent1"/>
              </a:solidFill>
              <a:latin typeface="Comfortaa"/>
              <a:ea typeface="Comfortaa"/>
              <a:cs typeface="Comfortaa"/>
              <a:sym typeface="Comfortaa"/>
            </a:endParaRPr>
          </a:p>
          <a:p>
            <a:pPr marL="914400" lvl="1" indent="-304800" algn="l" rtl="0">
              <a:spcBef>
                <a:spcPts val="0"/>
              </a:spcBef>
              <a:spcAft>
                <a:spcPts val="0"/>
              </a:spcAft>
              <a:buClr>
                <a:schemeClr val="accent1"/>
              </a:buClr>
              <a:buSzPts val="1200"/>
              <a:buFont typeface="Comfortaa"/>
              <a:buChar char="○"/>
            </a:pPr>
            <a:endParaRPr sz="1200" b="1">
              <a:solidFill>
                <a:schemeClr val="accent1"/>
              </a:solidFill>
              <a:latin typeface="Comfortaa"/>
              <a:ea typeface="Comfortaa"/>
              <a:cs typeface="Comfortaa"/>
              <a:sym typeface="Comforta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97"/>
        <p:cNvGrpSpPr/>
        <p:nvPr/>
      </p:nvGrpSpPr>
      <p:grpSpPr>
        <a:xfrm>
          <a:off x="0" y="0"/>
          <a:ext cx="0" cy="0"/>
          <a:chOff x="0" y="0"/>
          <a:chExt cx="0" cy="0"/>
        </a:xfrm>
      </p:grpSpPr>
      <p:sp>
        <p:nvSpPr>
          <p:cNvPr id="2498" name="Google Shape;2498;p101"/>
          <p:cNvSpPr txBox="1"/>
          <p:nvPr/>
        </p:nvSpPr>
        <p:spPr>
          <a:xfrm>
            <a:off x="490575" y="267575"/>
            <a:ext cx="7848900" cy="313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3600"/>
              <a:buFont typeface="Calibri"/>
              <a:buNone/>
            </a:pPr>
            <a:r>
              <a:rPr lang="en" sz="3000" b="1">
                <a:solidFill>
                  <a:schemeClr val="accent1"/>
                </a:solidFill>
                <a:latin typeface="Comfortaa"/>
                <a:ea typeface="Comfortaa"/>
                <a:cs typeface="Comfortaa"/>
                <a:sym typeface="Comfortaa"/>
              </a:rPr>
              <a:t>MJERE PREVENCIJE KOD HOBP-a</a:t>
            </a:r>
            <a:endParaRPr sz="3000" b="1">
              <a:solidFill>
                <a:schemeClr val="accent1"/>
              </a:solidFill>
              <a:latin typeface="Comfortaa"/>
              <a:ea typeface="Comfortaa"/>
              <a:cs typeface="Comfortaa"/>
              <a:sym typeface="Comfortaa"/>
            </a:endParaRPr>
          </a:p>
          <a:p>
            <a:pPr marL="0" lvl="0" indent="0" algn="l" rtl="0">
              <a:spcBef>
                <a:spcPts val="0"/>
              </a:spcBef>
              <a:spcAft>
                <a:spcPts val="0"/>
              </a:spcAft>
              <a:buNone/>
            </a:pPr>
            <a:endParaRPr/>
          </a:p>
        </p:txBody>
      </p:sp>
      <p:sp>
        <p:nvSpPr>
          <p:cNvPr id="2499" name="Google Shape;2499;p101"/>
          <p:cNvSpPr txBox="1"/>
          <p:nvPr/>
        </p:nvSpPr>
        <p:spPr>
          <a:xfrm>
            <a:off x="802725" y="1196700"/>
            <a:ext cx="8413800" cy="37461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accent1"/>
              </a:buClr>
              <a:buSzPts val="1500"/>
              <a:buFont typeface="Comfortaa"/>
              <a:buChar char="●"/>
            </a:pPr>
            <a:r>
              <a:rPr lang="en" sz="1500" b="1">
                <a:solidFill>
                  <a:schemeClr val="accent1"/>
                </a:solidFill>
                <a:latin typeface="Comfortaa"/>
                <a:ea typeface="Comfortaa"/>
                <a:cs typeface="Comfortaa"/>
                <a:sym typeface="Comfortaa"/>
              </a:rPr>
              <a:t>Prestati pušiti</a:t>
            </a:r>
            <a:endParaRPr sz="1500" b="1">
              <a:solidFill>
                <a:schemeClr val="accent1"/>
              </a:solidFill>
              <a:latin typeface="Comfortaa"/>
              <a:ea typeface="Comfortaa"/>
              <a:cs typeface="Comfortaa"/>
              <a:sym typeface="Comfortaa"/>
            </a:endParaRPr>
          </a:p>
          <a:p>
            <a:pPr marL="457200" lvl="0" indent="0" algn="l" rtl="0">
              <a:spcBef>
                <a:spcPts val="0"/>
              </a:spcBef>
              <a:spcAft>
                <a:spcPts val="0"/>
              </a:spcAft>
              <a:buNone/>
            </a:pPr>
            <a:endParaRPr sz="1500" b="1">
              <a:solidFill>
                <a:schemeClr val="accent1"/>
              </a:solidFill>
              <a:latin typeface="Comfortaa"/>
              <a:ea typeface="Comfortaa"/>
              <a:cs typeface="Comfortaa"/>
              <a:sym typeface="Comfortaa"/>
            </a:endParaRPr>
          </a:p>
          <a:p>
            <a:pPr marL="457200" lvl="0" indent="-323850" algn="l" rtl="0">
              <a:spcBef>
                <a:spcPts val="560"/>
              </a:spcBef>
              <a:spcAft>
                <a:spcPts val="0"/>
              </a:spcAft>
              <a:buClr>
                <a:schemeClr val="accent1"/>
              </a:buClr>
              <a:buSzPts val="1500"/>
              <a:buFont typeface="Comfortaa"/>
              <a:buChar char="●"/>
            </a:pPr>
            <a:r>
              <a:rPr lang="en" sz="1500" b="1">
                <a:solidFill>
                  <a:schemeClr val="accent1"/>
                </a:solidFill>
                <a:latin typeface="Comfortaa"/>
                <a:ea typeface="Comfortaa"/>
                <a:cs typeface="Comfortaa"/>
                <a:sym typeface="Comfortaa"/>
              </a:rPr>
              <a:t>Izbjegavati izlaganje zagađivačima zraka</a:t>
            </a:r>
            <a:endParaRPr sz="1500" b="1">
              <a:solidFill>
                <a:schemeClr val="accent1"/>
              </a:solidFill>
              <a:latin typeface="Comfortaa"/>
              <a:ea typeface="Comfortaa"/>
              <a:cs typeface="Comfortaa"/>
              <a:sym typeface="Comfortaa"/>
            </a:endParaRPr>
          </a:p>
          <a:p>
            <a:pPr marL="457200" lvl="0" indent="0" algn="l" rtl="0">
              <a:spcBef>
                <a:spcPts val="560"/>
              </a:spcBef>
              <a:spcAft>
                <a:spcPts val="0"/>
              </a:spcAft>
              <a:buNone/>
            </a:pPr>
            <a:endParaRPr sz="1500" b="1">
              <a:solidFill>
                <a:schemeClr val="accent1"/>
              </a:solidFill>
              <a:latin typeface="Comfortaa"/>
              <a:ea typeface="Comfortaa"/>
              <a:cs typeface="Comfortaa"/>
              <a:sym typeface="Comfortaa"/>
            </a:endParaRPr>
          </a:p>
          <a:p>
            <a:pPr marL="457200" lvl="0" indent="-323850" algn="l" rtl="0">
              <a:spcBef>
                <a:spcPts val="560"/>
              </a:spcBef>
              <a:spcAft>
                <a:spcPts val="0"/>
              </a:spcAft>
              <a:buClr>
                <a:schemeClr val="accent1"/>
              </a:buClr>
              <a:buSzPts val="1500"/>
              <a:buFont typeface="Comfortaa"/>
              <a:buChar char="●"/>
            </a:pPr>
            <a:r>
              <a:rPr lang="en" sz="1500" b="1">
                <a:solidFill>
                  <a:schemeClr val="accent1"/>
                </a:solidFill>
                <a:latin typeface="Comfortaa"/>
                <a:ea typeface="Comfortaa"/>
                <a:cs typeface="Comfortaa"/>
                <a:sym typeface="Comfortaa"/>
              </a:rPr>
              <a:t>Redovno idite na pregled ljekaru</a:t>
            </a:r>
            <a:endParaRPr sz="1500" b="1">
              <a:solidFill>
                <a:schemeClr val="accent1"/>
              </a:solidFill>
              <a:latin typeface="Comfortaa"/>
              <a:ea typeface="Comfortaa"/>
              <a:cs typeface="Comfortaa"/>
              <a:sym typeface="Comfortaa"/>
            </a:endParaRPr>
          </a:p>
          <a:p>
            <a:pPr marL="457200" lvl="0" indent="0" algn="l" rtl="0">
              <a:spcBef>
                <a:spcPts val="560"/>
              </a:spcBef>
              <a:spcAft>
                <a:spcPts val="0"/>
              </a:spcAft>
              <a:buNone/>
            </a:pPr>
            <a:endParaRPr sz="1500" b="1">
              <a:solidFill>
                <a:schemeClr val="accent1"/>
              </a:solidFill>
              <a:latin typeface="Comfortaa"/>
              <a:ea typeface="Comfortaa"/>
              <a:cs typeface="Comfortaa"/>
              <a:sym typeface="Comfortaa"/>
            </a:endParaRPr>
          </a:p>
          <a:p>
            <a:pPr marL="457200" lvl="0" indent="-323850" algn="l" rtl="0">
              <a:spcBef>
                <a:spcPts val="560"/>
              </a:spcBef>
              <a:spcAft>
                <a:spcPts val="0"/>
              </a:spcAft>
              <a:buClr>
                <a:schemeClr val="accent1"/>
              </a:buClr>
              <a:buSzPts val="1500"/>
              <a:buFont typeface="Comfortaa"/>
              <a:buChar char="●"/>
            </a:pPr>
            <a:r>
              <a:rPr lang="en" sz="1500" b="1">
                <a:solidFill>
                  <a:schemeClr val="accent1"/>
                </a:solidFill>
                <a:latin typeface="Comfortaa"/>
                <a:ea typeface="Comfortaa"/>
                <a:cs typeface="Comfortaa"/>
                <a:sym typeface="Comfortaa"/>
              </a:rPr>
              <a:t>Poduzmite mjere predostrožnosti protiv gripe</a:t>
            </a:r>
            <a:endParaRPr sz="1500" b="1">
              <a:solidFill>
                <a:schemeClr val="accent1"/>
              </a:solidFill>
              <a:latin typeface="Comfortaa"/>
              <a:ea typeface="Comfortaa"/>
              <a:cs typeface="Comfortaa"/>
              <a:sym typeface="Comfortaa"/>
            </a:endParaRPr>
          </a:p>
          <a:p>
            <a:pPr marL="457200" lvl="0" indent="0" algn="l" rtl="0">
              <a:spcBef>
                <a:spcPts val="560"/>
              </a:spcBef>
              <a:spcAft>
                <a:spcPts val="0"/>
              </a:spcAft>
              <a:buNone/>
            </a:pPr>
            <a:endParaRPr sz="1500" b="1">
              <a:solidFill>
                <a:schemeClr val="accent1"/>
              </a:solidFill>
              <a:latin typeface="Comfortaa"/>
              <a:ea typeface="Comfortaa"/>
              <a:cs typeface="Comfortaa"/>
              <a:sym typeface="Comfortaa"/>
            </a:endParaRPr>
          </a:p>
          <a:p>
            <a:pPr marL="457200" lvl="0" indent="-323850" algn="l" rtl="0">
              <a:spcBef>
                <a:spcPts val="560"/>
              </a:spcBef>
              <a:spcAft>
                <a:spcPts val="0"/>
              </a:spcAft>
              <a:buClr>
                <a:schemeClr val="accent1"/>
              </a:buClr>
              <a:buSzPts val="1500"/>
              <a:buFont typeface="Comfortaa"/>
              <a:buChar char="●"/>
            </a:pPr>
            <a:r>
              <a:rPr lang="en" sz="1500" b="1">
                <a:solidFill>
                  <a:schemeClr val="accent1"/>
                </a:solidFill>
                <a:latin typeface="Comfortaa"/>
                <a:ea typeface="Comfortaa"/>
                <a:cs typeface="Comfortaa"/>
                <a:sym typeface="Comfortaa"/>
              </a:rPr>
              <a:t>Genetski faktori</a:t>
            </a:r>
            <a:endParaRPr sz="1500" b="1">
              <a:solidFill>
                <a:schemeClr val="accent1"/>
              </a:solidFill>
              <a:latin typeface="Comfortaa"/>
              <a:ea typeface="Comfortaa"/>
              <a:cs typeface="Comfortaa"/>
              <a:sym typeface="Comfortaa"/>
            </a:endParaRPr>
          </a:p>
          <a:p>
            <a:pPr marL="457200" lvl="0" indent="0" algn="l" rtl="0">
              <a:spcBef>
                <a:spcPts val="560"/>
              </a:spcBef>
              <a:spcAft>
                <a:spcPts val="0"/>
              </a:spcAft>
              <a:buNone/>
            </a:pPr>
            <a:endParaRPr sz="1500" b="1">
              <a:solidFill>
                <a:schemeClr val="accent1"/>
              </a:solidFill>
              <a:latin typeface="Comfortaa"/>
              <a:ea typeface="Comfortaa"/>
              <a:cs typeface="Comfortaa"/>
              <a:sym typeface="Comfortaa"/>
            </a:endParaRPr>
          </a:p>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5"/>
        <p:cNvGrpSpPr/>
        <p:nvPr/>
      </p:nvGrpSpPr>
      <p:grpSpPr>
        <a:xfrm>
          <a:off x="0" y="0"/>
          <a:ext cx="0" cy="0"/>
          <a:chOff x="0" y="0"/>
          <a:chExt cx="0" cy="0"/>
        </a:xfrm>
      </p:grpSpPr>
      <p:sp>
        <p:nvSpPr>
          <p:cNvPr id="2306" name="Google Shape;2306;p75"/>
          <p:cNvSpPr txBox="1">
            <a:spLocks noGrp="1"/>
          </p:cNvSpPr>
          <p:nvPr>
            <p:ph type="title"/>
          </p:nvPr>
        </p:nvSpPr>
        <p:spPr>
          <a:xfrm>
            <a:off x="708100" y="163375"/>
            <a:ext cx="4572000" cy="66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500">
                <a:latin typeface="Comfortaa"/>
                <a:ea typeface="Comfortaa"/>
                <a:cs typeface="Comfortaa"/>
                <a:sym typeface="Comfortaa"/>
              </a:rPr>
              <a:t>UVOD</a:t>
            </a:r>
            <a:endParaRPr sz="3500">
              <a:latin typeface="Comfortaa"/>
              <a:ea typeface="Comfortaa"/>
              <a:cs typeface="Comfortaa"/>
              <a:sym typeface="Comfortaa"/>
            </a:endParaRPr>
          </a:p>
        </p:txBody>
      </p:sp>
      <p:sp>
        <p:nvSpPr>
          <p:cNvPr id="2307" name="Google Shape;2307;p75"/>
          <p:cNvSpPr txBox="1">
            <a:spLocks noGrp="1"/>
          </p:cNvSpPr>
          <p:nvPr>
            <p:ph type="subTitle" idx="1"/>
          </p:nvPr>
        </p:nvSpPr>
        <p:spPr>
          <a:xfrm>
            <a:off x="194100" y="749650"/>
            <a:ext cx="8755800" cy="2698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sz="1300">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b="1">
                <a:latin typeface="Comfortaa"/>
                <a:ea typeface="Comfortaa"/>
                <a:cs typeface="Comfortaa"/>
                <a:sym typeface="Comfortaa"/>
              </a:rPr>
              <a:t>Respiratorni sistem sastoji se od sprovodnih i respiratornih dijelova.</a:t>
            </a:r>
            <a:endParaRPr b="1">
              <a:latin typeface="Comfortaa"/>
              <a:ea typeface="Comfortaa"/>
              <a:cs typeface="Comfortaa"/>
              <a:sym typeface="Comfortaa"/>
            </a:endParaRPr>
          </a:p>
          <a:p>
            <a:pPr marL="0" lvl="0" indent="0" algn="l" rtl="0">
              <a:spcBef>
                <a:spcPts val="0"/>
              </a:spcBef>
              <a:spcAft>
                <a:spcPts val="0"/>
              </a:spcAft>
              <a:buNone/>
            </a:pPr>
            <a:endParaRPr b="1">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b="1">
                <a:latin typeface="Comfortaa"/>
                <a:ea typeface="Comfortaa"/>
                <a:cs typeface="Comfortaa"/>
                <a:sym typeface="Comfortaa"/>
              </a:rPr>
              <a:t>U sprovodni sistem, čija je osnovna uloga da provodi, zagrijava i čisti zrak do respiratornih dijelova, spadaju: nos, sa nazo-faringsom, larings, dušnik ili traheja, bronhije koje se granaju na manje bronhe i bronhiole do alveolarnih duktusa (provodnih kanala) i sakusa (vrećica).</a:t>
            </a:r>
            <a:endParaRPr b="1">
              <a:latin typeface="Comfortaa"/>
              <a:ea typeface="Comfortaa"/>
              <a:cs typeface="Comfortaa"/>
              <a:sym typeface="Comfortaa"/>
            </a:endParaRPr>
          </a:p>
          <a:p>
            <a:pPr marL="0" lvl="0" indent="0" algn="l" rtl="0">
              <a:spcBef>
                <a:spcPts val="0"/>
              </a:spcBef>
              <a:spcAft>
                <a:spcPts val="0"/>
              </a:spcAft>
              <a:buNone/>
            </a:pPr>
            <a:endParaRPr/>
          </a:p>
        </p:txBody>
      </p:sp>
      <p:pic>
        <p:nvPicPr>
          <p:cNvPr id="2308" name="Google Shape;2308;p75"/>
          <p:cNvPicPr preferRelativeResize="0"/>
          <p:nvPr/>
        </p:nvPicPr>
        <p:blipFill>
          <a:blip r:embed="rId3">
            <a:alphaModFix/>
          </a:blip>
          <a:stretch>
            <a:fillRect/>
          </a:stretch>
        </p:blipFill>
        <p:spPr>
          <a:xfrm>
            <a:off x="2371075" y="2020650"/>
            <a:ext cx="3886750" cy="2915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03"/>
        <p:cNvGrpSpPr/>
        <p:nvPr/>
      </p:nvGrpSpPr>
      <p:grpSpPr>
        <a:xfrm>
          <a:off x="0" y="0"/>
          <a:ext cx="0" cy="0"/>
          <a:chOff x="0" y="0"/>
          <a:chExt cx="0" cy="0"/>
        </a:xfrm>
      </p:grpSpPr>
      <p:sp>
        <p:nvSpPr>
          <p:cNvPr id="2504" name="Google Shape;2504;p102"/>
          <p:cNvSpPr txBox="1"/>
          <p:nvPr/>
        </p:nvSpPr>
        <p:spPr>
          <a:xfrm>
            <a:off x="446000" y="847350"/>
            <a:ext cx="7730100" cy="3939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accent1"/>
              </a:buClr>
              <a:buSzPts val="1400"/>
              <a:buFont typeface="Comfortaa"/>
              <a:buChar char="●"/>
            </a:pPr>
            <a:r>
              <a:rPr lang="en" b="1">
                <a:solidFill>
                  <a:schemeClr val="accent1"/>
                </a:solidFill>
                <a:latin typeface="Comfortaa"/>
                <a:ea typeface="Comfortaa"/>
                <a:cs typeface="Comfortaa"/>
                <a:sym typeface="Comfortaa"/>
              </a:rPr>
              <a:t>Simptomi hronične opstruktivne bolesti pluća uključuju:</a:t>
            </a:r>
            <a:endParaRPr b="1">
              <a:solidFill>
                <a:schemeClr val="accent1"/>
              </a:solidFill>
              <a:latin typeface="Comfortaa"/>
              <a:ea typeface="Comfortaa"/>
              <a:cs typeface="Comfortaa"/>
              <a:sym typeface="Comfortaa"/>
            </a:endParaRPr>
          </a:p>
          <a:p>
            <a:pPr marL="457200" lvl="0" indent="0" algn="l" rtl="0">
              <a:spcBef>
                <a:spcPts val="0"/>
              </a:spcBef>
              <a:spcAft>
                <a:spcPts val="0"/>
              </a:spcAft>
              <a:buNone/>
            </a:pPr>
            <a:endParaRPr b="1">
              <a:solidFill>
                <a:schemeClr val="accent1"/>
              </a:solidFill>
              <a:latin typeface="Comfortaa"/>
              <a:ea typeface="Comfortaa"/>
              <a:cs typeface="Comfortaa"/>
              <a:sym typeface="Comfortaa"/>
            </a:endParaRPr>
          </a:p>
          <a:p>
            <a:pPr marL="0" lvl="0" indent="0" algn="l" rtl="0">
              <a:spcBef>
                <a:spcPts val="0"/>
              </a:spcBef>
              <a:spcAft>
                <a:spcPts val="0"/>
              </a:spcAft>
              <a:buNone/>
            </a:pPr>
            <a:r>
              <a:rPr lang="en" b="1">
                <a:solidFill>
                  <a:schemeClr val="accent1"/>
                </a:solidFill>
                <a:latin typeface="Comfortaa"/>
                <a:ea typeface="Comfortaa"/>
                <a:cs typeface="Comfortaa"/>
                <a:sym typeface="Comfortaa"/>
              </a:rPr>
              <a:t>- Konstantno kašljanje, ponekad nazvano „kašalj pušača“</a:t>
            </a:r>
            <a:endParaRPr b="1">
              <a:solidFill>
                <a:schemeClr val="accent1"/>
              </a:solidFill>
              <a:latin typeface="Comfortaa"/>
              <a:ea typeface="Comfortaa"/>
              <a:cs typeface="Comfortaa"/>
              <a:sym typeface="Comfortaa"/>
            </a:endParaRPr>
          </a:p>
          <a:p>
            <a:pPr marL="0" lvl="0" indent="0" algn="l" rtl="0">
              <a:spcBef>
                <a:spcPts val="0"/>
              </a:spcBef>
              <a:spcAft>
                <a:spcPts val="0"/>
              </a:spcAft>
              <a:buNone/>
            </a:pPr>
            <a:r>
              <a:rPr lang="en" b="1">
                <a:solidFill>
                  <a:schemeClr val="accent1"/>
                </a:solidFill>
                <a:latin typeface="Comfortaa"/>
                <a:ea typeface="Comfortaa"/>
                <a:cs typeface="Comfortaa"/>
                <a:sym typeface="Comfortaa"/>
              </a:rPr>
              <a:t>- Gubitak daha tokom aktivnosti u kojima je osoba ranije bez napora učestvovala</a:t>
            </a:r>
            <a:endParaRPr b="1">
              <a:solidFill>
                <a:schemeClr val="accent1"/>
              </a:solidFill>
              <a:latin typeface="Comfortaa"/>
              <a:ea typeface="Comfortaa"/>
              <a:cs typeface="Comfortaa"/>
              <a:sym typeface="Comfortaa"/>
            </a:endParaRPr>
          </a:p>
          <a:p>
            <a:pPr marL="0" lvl="0" indent="0" algn="l" rtl="0">
              <a:spcBef>
                <a:spcPts val="0"/>
              </a:spcBef>
              <a:spcAft>
                <a:spcPts val="0"/>
              </a:spcAft>
              <a:buNone/>
            </a:pPr>
            <a:r>
              <a:rPr lang="en" b="1">
                <a:solidFill>
                  <a:schemeClr val="accent1"/>
                </a:solidFill>
                <a:latin typeface="Comfortaa"/>
                <a:ea typeface="Comfortaa"/>
                <a:cs typeface="Comfortaa"/>
                <a:sym typeface="Comfortaa"/>
              </a:rPr>
              <a:t>- Preterana proizvodnja sekreta</a:t>
            </a:r>
            <a:endParaRPr b="1">
              <a:solidFill>
                <a:schemeClr val="accent1"/>
              </a:solidFill>
              <a:latin typeface="Comfortaa"/>
              <a:ea typeface="Comfortaa"/>
              <a:cs typeface="Comfortaa"/>
              <a:sym typeface="Comfortaa"/>
            </a:endParaRPr>
          </a:p>
          <a:p>
            <a:pPr marL="0" lvl="0" indent="0" algn="l" rtl="0">
              <a:spcBef>
                <a:spcPts val="0"/>
              </a:spcBef>
              <a:spcAft>
                <a:spcPts val="0"/>
              </a:spcAft>
              <a:buNone/>
            </a:pPr>
            <a:r>
              <a:rPr lang="en" b="1">
                <a:solidFill>
                  <a:schemeClr val="accent1"/>
                </a:solidFill>
                <a:latin typeface="Comfortaa"/>
                <a:ea typeface="Comfortaa"/>
                <a:cs typeface="Comfortaa"/>
                <a:sym typeface="Comfortaa"/>
              </a:rPr>
              <a:t>- Osećaj nemogućnosti disanja (pritisak u grudima)</a:t>
            </a:r>
            <a:endParaRPr b="1">
              <a:solidFill>
                <a:schemeClr val="accent1"/>
              </a:solidFill>
              <a:latin typeface="Comfortaa"/>
              <a:ea typeface="Comfortaa"/>
              <a:cs typeface="Comfortaa"/>
              <a:sym typeface="Comfortaa"/>
            </a:endParaRPr>
          </a:p>
          <a:p>
            <a:pPr marL="0" lvl="0" indent="0" algn="l" rtl="0">
              <a:spcBef>
                <a:spcPts val="0"/>
              </a:spcBef>
              <a:spcAft>
                <a:spcPts val="0"/>
              </a:spcAft>
              <a:buNone/>
            </a:pPr>
            <a:r>
              <a:rPr lang="en" b="1">
                <a:solidFill>
                  <a:schemeClr val="accent1"/>
                </a:solidFill>
                <a:latin typeface="Comfortaa"/>
                <a:ea typeface="Comfortaa"/>
                <a:cs typeface="Comfortaa"/>
                <a:sym typeface="Comfortaa"/>
              </a:rPr>
              <a:t>- Nemogućnost dubokog udisanja</a:t>
            </a:r>
            <a:endParaRPr b="1">
              <a:solidFill>
                <a:schemeClr val="accent1"/>
              </a:solidFill>
              <a:latin typeface="Comfortaa"/>
              <a:ea typeface="Comfortaa"/>
              <a:cs typeface="Comfortaa"/>
              <a:sym typeface="Comfortaa"/>
            </a:endParaRPr>
          </a:p>
          <a:p>
            <a:pPr marL="0" lvl="0" indent="0" algn="l" rtl="0">
              <a:spcBef>
                <a:spcPts val="0"/>
              </a:spcBef>
              <a:spcAft>
                <a:spcPts val="0"/>
              </a:spcAft>
              <a:buNone/>
            </a:pPr>
            <a:r>
              <a:rPr lang="en" b="1">
                <a:solidFill>
                  <a:schemeClr val="accent1"/>
                </a:solidFill>
                <a:latin typeface="Comfortaa"/>
                <a:ea typeface="Comfortaa"/>
                <a:cs typeface="Comfortaa"/>
                <a:sym typeface="Comfortaa"/>
              </a:rPr>
              <a:t>- Zvuk sviranja tokom disanja</a:t>
            </a:r>
            <a:endParaRPr b="1">
              <a:solidFill>
                <a:schemeClr val="accent1"/>
              </a:solidFill>
              <a:latin typeface="Comfortaa"/>
              <a:ea typeface="Comfortaa"/>
              <a:cs typeface="Comfortaa"/>
              <a:sym typeface="Comfortaa"/>
            </a:endParaRPr>
          </a:p>
        </p:txBody>
      </p:sp>
      <p:sp>
        <p:nvSpPr>
          <p:cNvPr id="2505" name="Google Shape;2505;p102"/>
          <p:cNvSpPr txBox="1"/>
          <p:nvPr/>
        </p:nvSpPr>
        <p:spPr>
          <a:xfrm>
            <a:off x="2296950" y="66900"/>
            <a:ext cx="5128500" cy="81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accent1"/>
                </a:solidFill>
                <a:latin typeface="Comfortaa"/>
                <a:ea typeface="Comfortaa"/>
                <a:cs typeface="Comfortaa"/>
                <a:sym typeface="Comfortaa"/>
              </a:rPr>
              <a:t>SIMPTOMI HOBP</a:t>
            </a:r>
            <a:endParaRPr sz="3000" b="1">
              <a:solidFill>
                <a:schemeClr val="accent1"/>
              </a:solidFill>
              <a:latin typeface="Comfortaa"/>
              <a:ea typeface="Comfortaa"/>
              <a:cs typeface="Comfortaa"/>
              <a:sym typeface="Comfortaa"/>
            </a:endParaRPr>
          </a:p>
        </p:txBody>
      </p:sp>
      <p:pic>
        <p:nvPicPr>
          <p:cNvPr id="2506" name="Google Shape;2506;p102"/>
          <p:cNvPicPr preferRelativeResize="0"/>
          <p:nvPr/>
        </p:nvPicPr>
        <p:blipFill>
          <a:blip r:embed="rId3">
            <a:alphaModFix/>
          </a:blip>
          <a:stretch>
            <a:fillRect/>
          </a:stretch>
        </p:blipFill>
        <p:spPr>
          <a:xfrm>
            <a:off x="880425" y="2765550"/>
            <a:ext cx="2819400" cy="1619250"/>
          </a:xfrm>
          <a:prstGeom prst="rect">
            <a:avLst/>
          </a:prstGeom>
          <a:noFill/>
          <a:ln>
            <a:noFill/>
          </a:ln>
        </p:spPr>
      </p:pic>
      <p:pic>
        <p:nvPicPr>
          <p:cNvPr id="2507" name="Google Shape;2507;p102"/>
          <p:cNvPicPr preferRelativeResize="0"/>
          <p:nvPr/>
        </p:nvPicPr>
        <p:blipFill>
          <a:blip r:embed="rId4">
            <a:alphaModFix/>
          </a:blip>
          <a:stretch>
            <a:fillRect/>
          </a:stretch>
        </p:blipFill>
        <p:spPr>
          <a:xfrm>
            <a:off x="3917338" y="3418025"/>
            <a:ext cx="2847975" cy="1600200"/>
          </a:xfrm>
          <a:prstGeom prst="rect">
            <a:avLst/>
          </a:prstGeom>
          <a:noFill/>
          <a:ln>
            <a:noFill/>
          </a:ln>
        </p:spPr>
      </p:pic>
      <p:pic>
        <p:nvPicPr>
          <p:cNvPr id="2508" name="Google Shape;2508;p102"/>
          <p:cNvPicPr preferRelativeResize="0"/>
          <p:nvPr/>
        </p:nvPicPr>
        <p:blipFill>
          <a:blip r:embed="rId5">
            <a:alphaModFix/>
          </a:blip>
          <a:stretch>
            <a:fillRect/>
          </a:stretch>
        </p:blipFill>
        <p:spPr>
          <a:xfrm>
            <a:off x="5464800" y="1900238"/>
            <a:ext cx="3409950" cy="13430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sp>
        <p:nvSpPr>
          <p:cNvPr id="2513" name="Google Shape;2513;p103"/>
          <p:cNvSpPr txBox="1"/>
          <p:nvPr/>
        </p:nvSpPr>
        <p:spPr>
          <a:xfrm>
            <a:off x="1434525" y="104050"/>
            <a:ext cx="66003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accent1"/>
                </a:solidFill>
                <a:latin typeface="Comfortaa"/>
                <a:ea typeface="Comfortaa"/>
                <a:cs typeface="Comfortaa"/>
                <a:sym typeface="Comfortaa"/>
              </a:rPr>
              <a:t>KAKO SE LIJEČI HOBP?</a:t>
            </a:r>
            <a:endParaRPr sz="3000" b="1">
              <a:solidFill>
                <a:schemeClr val="accent1"/>
              </a:solidFill>
              <a:latin typeface="Comfortaa"/>
              <a:ea typeface="Comfortaa"/>
              <a:cs typeface="Comfortaa"/>
              <a:sym typeface="Comfortaa"/>
            </a:endParaRPr>
          </a:p>
        </p:txBody>
      </p:sp>
      <p:sp>
        <p:nvSpPr>
          <p:cNvPr id="2514" name="Google Shape;2514;p103"/>
          <p:cNvSpPr txBox="1"/>
          <p:nvPr/>
        </p:nvSpPr>
        <p:spPr>
          <a:xfrm>
            <a:off x="230325" y="839900"/>
            <a:ext cx="7804500" cy="3857700"/>
          </a:xfrm>
          <a:prstGeom prst="rect">
            <a:avLst/>
          </a:prstGeom>
          <a:noFill/>
          <a:ln>
            <a:noFill/>
          </a:ln>
        </p:spPr>
        <p:txBody>
          <a:bodyPr spcFirstLastPara="1" wrap="square" lIns="91425" tIns="91425" rIns="91425" bIns="91425" anchor="t" anchorCtr="0">
            <a:noAutofit/>
          </a:bodyPr>
          <a:lstStyle/>
          <a:p>
            <a:pPr marL="457200" lvl="0" indent="-311150" algn="l" rtl="0">
              <a:spcBef>
                <a:spcPts val="0"/>
              </a:spcBef>
              <a:spcAft>
                <a:spcPts val="0"/>
              </a:spcAft>
              <a:buClr>
                <a:schemeClr val="accent1"/>
              </a:buClr>
              <a:buSzPts val="1300"/>
              <a:buFont typeface="Comfortaa"/>
              <a:buChar char="●"/>
            </a:pPr>
            <a:r>
              <a:rPr lang="en" sz="1300" b="1" dirty="0">
                <a:solidFill>
                  <a:schemeClr val="accent1"/>
                </a:solidFill>
                <a:latin typeface="Comfortaa"/>
                <a:ea typeface="Comfortaa"/>
                <a:cs typeface="Comfortaa"/>
                <a:sym typeface="Comfortaa"/>
              </a:rPr>
              <a:t>Još uvijek nije poznato kako u potpunosti izliječiti HOBP. Međutim, određeni medikamenti i promjene u životnom stilu mogu oboljeloj osobi pomoći da se osjeća bolje, da bude aktivnija i uspori napredovanje bolesti.</a:t>
            </a:r>
            <a:endParaRPr sz="1300" b="1" dirty="0">
              <a:solidFill>
                <a:schemeClr val="accent1"/>
              </a:solidFill>
              <a:latin typeface="Comfortaa"/>
              <a:ea typeface="Comfortaa"/>
              <a:cs typeface="Comfortaa"/>
              <a:sym typeface="Comfortaa"/>
            </a:endParaRPr>
          </a:p>
          <a:p>
            <a:pPr marL="457200" lvl="0" indent="0" algn="l" rtl="0">
              <a:spcBef>
                <a:spcPts val="0"/>
              </a:spcBef>
              <a:spcAft>
                <a:spcPts val="0"/>
              </a:spcAft>
              <a:buNone/>
            </a:pPr>
            <a:endParaRPr sz="1300" b="1" dirty="0">
              <a:solidFill>
                <a:schemeClr val="accent1"/>
              </a:solidFill>
              <a:latin typeface="Comfortaa"/>
              <a:ea typeface="Comfortaa"/>
              <a:cs typeface="Comfortaa"/>
              <a:sym typeface="Comfortaa"/>
            </a:endParaRPr>
          </a:p>
          <a:p>
            <a:pPr marL="457200" lvl="0" indent="-311150" algn="l" rtl="0">
              <a:spcBef>
                <a:spcPts val="0"/>
              </a:spcBef>
              <a:spcAft>
                <a:spcPts val="0"/>
              </a:spcAft>
              <a:buClr>
                <a:schemeClr val="accent1"/>
              </a:buClr>
              <a:buSzPts val="1300"/>
              <a:buFont typeface="Comfortaa"/>
              <a:buChar char="●"/>
            </a:pPr>
            <a:r>
              <a:rPr lang="en" sz="1300" b="1" dirty="0">
                <a:solidFill>
                  <a:schemeClr val="accent1"/>
                </a:solidFill>
                <a:latin typeface="Comfortaa"/>
                <a:ea typeface="Comfortaa"/>
                <a:cs typeface="Comfortaa"/>
                <a:sym typeface="Comfortaa"/>
              </a:rPr>
              <a:t>Ciljevi l</a:t>
            </a:r>
            <a:r>
              <a:rPr lang="bs-Latn-BA" sz="1300" b="1" dirty="0">
                <a:solidFill>
                  <a:schemeClr val="accent1"/>
                </a:solidFill>
                <a:latin typeface="Comfortaa"/>
                <a:ea typeface="Comfortaa"/>
                <a:cs typeface="Comfortaa"/>
                <a:sym typeface="Comfortaa"/>
              </a:rPr>
              <a:t>ij</a:t>
            </a:r>
            <a:r>
              <a:rPr lang="en" sz="1300" b="1" dirty="0">
                <a:solidFill>
                  <a:schemeClr val="accent1"/>
                </a:solidFill>
                <a:latin typeface="Comfortaa"/>
                <a:ea typeface="Comfortaa"/>
                <a:cs typeface="Comfortaa"/>
                <a:sym typeface="Comfortaa"/>
              </a:rPr>
              <a:t>ečenja HOBP-a su sl</a:t>
            </a:r>
            <a:r>
              <a:rPr lang="bs-Latn-BA" sz="1300" b="1" dirty="0">
                <a:solidFill>
                  <a:schemeClr val="accent1"/>
                </a:solidFill>
                <a:latin typeface="Comfortaa"/>
                <a:ea typeface="Comfortaa"/>
                <a:cs typeface="Comfortaa"/>
                <a:sym typeface="Comfortaa"/>
              </a:rPr>
              <a:t>j</a:t>
            </a:r>
            <a:r>
              <a:rPr lang="en" sz="1300" b="1" dirty="0">
                <a:solidFill>
                  <a:schemeClr val="accent1"/>
                </a:solidFill>
                <a:latin typeface="Comfortaa"/>
                <a:ea typeface="Comfortaa"/>
                <a:cs typeface="Comfortaa"/>
                <a:sym typeface="Comfortaa"/>
              </a:rPr>
              <a:t>edeći:</a:t>
            </a:r>
            <a:endParaRPr sz="1300" b="1" dirty="0">
              <a:solidFill>
                <a:schemeClr val="accent1"/>
              </a:solidFill>
              <a:latin typeface="Comfortaa"/>
              <a:ea typeface="Comfortaa"/>
              <a:cs typeface="Comfortaa"/>
              <a:sym typeface="Comfortaa"/>
            </a:endParaRPr>
          </a:p>
          <a:p>
            <a:pPr marL="457200" lvl="0" indent="0" algn="l" rtl="0">
              <a:spcBef>
                <a:spcPts val="0"/>
              </a:spcBef>
              <a:spcAft>
                <a:spcPts val="0"/>
              </a:spcAft>
              <a:buNone/>
            </a:pPr>
            <a:r>
              <a:rPr lang="en" sz="1300" b="1" dirty="0">
                <a:solidFill>
                  <a:schemeClr val="accent1"/>
                </a:solidFill>
                <a:latin typeface="Comfortaa"/>
                <a:ea typeface="Comfortaa"/>
                <a:cs typeface="Comfortaa"/>
                <a:sym typeface="Comfortaa"/>
              </a:rPr>
              <a:t>-Olakšavanje simptoma</a:t>
            </a:r>
            <a:endParaRPr sz="1300" b="1" dirty="0">
              <a:solidFill>
                <a:schemeClr val="accent1"/>
              </a:solidFill>
              <a:latin typeface="Comfortaa"/>
              <a:ea typeface="Comfortaa"/>
              <a:cs typeface="Comfortaa"/>
              <a:sym typeface="Comfortaa"/>
            </a:endParaRPr>
          </a:p>
          <a:p>
            <a:pPr marL="457200" lvl="0" indent="0" algn="l" rtl="0">
              <a:spcBef>
                <a:spcPts val="0"/>
              </a:spcBef>
              <a:spcAft>
                <a:spcPts val="0"/>
              </a:spcAft>
              <a:buNone/>
            </a:pPr>
            <a:r>
              <a:rPr lang="en" sz="1300" b="1" dirty="0">
                <a:solidFill>
                  <a:schemeClr val="accent1"/>
                </a:solidFill>
                <a:latin typeface="Comfortaa"/>
                <a:ea typeface="Comfortaa"/>
                <a:cs typeface="Comfortaa"/>
                <a:sym typeface="Comfortaa"/>
              </a:rPr>
              <a:t>-Usporavanje napredovanja bolesti</a:t>
            </a:r>
            <a:endParaRPr sz="1300" b="1" dirty="0">
              <a:solidFill>
                <a:schemeClr val="accent1"/>
              </a:solidFill>
              <a:latin typeface="Comfortaa"/>
              <a:ea typeface="Comfortaa"/>
              <a:cs typeface="Comfortaa"/>
              <a:sym typeface="Comfortaa"/>
            </a:endParaRPr>
          </a:p>
          <a:p>
            <a:pPr marL="457200" lvl="0" indent="0" algn="l" rtl="0">
              <a:spcBef>
                <a:spcPts val="0"/>
              </a:spcBef>
              <a:spcAft>
                <a:spcPts val="0"/>
              </a:spcAft>
              <a:buNone/>
            </a:pPr>
            <a:r>
              <a:rPr lang="en" sz="1300" b="1" dirty="0">
                <a:solidFill>
                  <a:schemeClr val="accent1"/>
                </a:solidFill>
                <a:latin typeface="Comfortaa"/>
                <a:ea typeface="Comfortaa"/>
                <a:cs typeface="Comfortaa"/>
                <a:sym typeface="Comfortaa"/>
              </a:rPr>
              <a:t>-Poboljšanje fizičke kondicije</a:t>
            </a:r>
            <a:endParaRPr sz="1300" b="1" dirty="0">
              <a:solidFill>
                <a:schemeClr val="accent1"/>
              </a:solidFill>
              <a:latin typeface="Comfortaa"/>
              <a:ea typeface="Comfortaa"/>
              <a:cs typeface="Comfortaa"/>
              <a:sym typeface="Comfortaa"/>
            </a:endParaRPr>
          </a:p>
          <a:p>
            <a:pPr marL="457200" lvl="0" indent="0" algn="l" rtl="0">
              <a:spcBef>
                <a:spcPts val="0"/>
              </a:spcBef>
              <a:spcAft>
                <a:spcPts val="0"/>
              </a:spcAft>
              <a:buNone/>
            </a:pPr>
            <a:r>
              <a:rPr lang="en" sz="1300" b="1" dirty="0">
                <a:solidFill>
                  <a:schemeClr val="accent1"/>
                </a:solidFill>
                <a:latin typeface="Comfortaa"/>
                <a:ea typeface="Comfortaa"/>
                <a:cs typeface="Comfortaa"/>
                <a:sym typeface="Comfortaa"/>
              </a:rPr>
              <a:t>-Prevencija i terapija komplikacija</a:t>
            </a:r>
            <a:endParaRPr sz="1300" b="1" dirty="0">
              <a:solidFill>
                <a:schemeClr val="accent1"/>
              </a:solidFill>
              <a:latin typeface="Comfortaa"/>
              <a:ea typeface="Comfortaa"/>
              <a:cs typeface="Comfortaa"/>
              <a:sym typeface="Comfortaa"/>
            </a:endParaRPr>
          </a:p>
          <a:p>
            <a:pPr marL="0" lvl="0" indent="0" algn="l" rtl="0">
              <a:lnSpc>
                <a:spcPct val="115000"/>
              </a:lnSpc>
              <a:spcBef>
                <a:spcPts val="0"/>
              </a:spcBef>
              <a:spcAft>
                <a:spcPts val="0"/>
              </a:spcAft>
              <a:buNone/>
            </a:pPr>
            <a:endParaRPr sz="1200" b="1" dirty="0">
              <a:solidFill>
                <a:schemeClr val="accent1"/>
              </a:solidFill>
              <a:latin typeface="Comfortaa"/>
              <a:ea typeface="Comfortaa"/>
              <a:cs typeface="Comfortaa"/>
              <a:sym typeface="Comfortaa"/>
            </a:endParaRPr>
          </a:p>
          <a:p>
            <a:pPr marL="0" lvl="0" indent="0" algn="l" rtl="0">
              <a:spcBef>
                <a:spcPts val="2100"/>
              </a:spcBef>
              <a:spcAft>
                <a:spcPts val="0"/>
              </a:spcAft>
              <a:buNone/>
            </a:pPr>
            <a:endParaRPr sz="1300" b="1" dirty="0">
              <a:solidFill>
                <a:schemeClr val="accent1"/>
              </a:solidFill>
              <a:latin typeface="Comfortaa"/>
              <a:ea typeface="Comfortaa"/>
              <a:cs typeface="Comfortaa"/>
              <a:sym typeface="Comfortaa"/>
            </a:endParaRPr>
          </a:p>
        </p:txBody>
      </p:sp>
      <p:pic>
        <p:nvPicPr>
          <p:cNvPr id="2515" name="Google Shape;2515;p103" descr="Rezultat slika za zdrav zivot"/>
          <p:cNvPicPr preferRelativeResize="0"/>
          <p:nvPr/>
        </p:nvPicPr>
        <p:blipFill rotWithShape="1">
          <a:blip r:embed="rId3">
            <a:alphaModFix/>
          </a:blip>
          <a:srcRect/>
          <a:stretch/>
        </p:blipFill>
        <p:spPr>
          <a:xfrm>
            <a:off x="4230100" y="1902875"/>
            <a:ext cx="2831826" cy="28318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19"/>
        <p:cNvGrpSpPr/>
        <p:nvPr/>
      </p:nvGrpSpPr>
      <p:grpSpPr>
        <a:xfrm>
          <a:off x="0" y="0"/>
          <a:ext cx="0" cy="0"/>
          <a:chOff x="0" y="0"/>
          <a:chExt cx="0" cy="0"/>
        </a:xfrm>
      </p:grpSpPr>
      <p:sp>
        <p:nvSpPr>
          <p:cNvPr id="2520" name="Google Shape;2520;p104"/>
          <p:cNvSpPr txBox="1">
            <a:spLocks noGrp="1"/>
          </p:cNvSpPr>
          <p:nvPr>
            <p:ph type="title"/>
          </p:nvPr>
        </p:nvSpPr>
        <p:spPr>
          <a:xfrm>
            <a:off x="704100" y="304750"/>
            <a:ext cx="7767600" cy="3225900"/>
          </a:xfrm>
          <a:prstGeom prst="rect">
            <a:avLst/>
          </a:prstGeom>
        </p:spPr>
        <p:txBody>
          <a:bodyPr spcFirstLastPara="1" wrap="square" lIns="0" tIns="0" rIns="0" bIns="0" anchor="t" anchorCtr="0">
            <a:noAutofit/>
          </a:bodyPr>
          <a:lstStyle/>
          <a:p>
            <a:pPr marL="457200" lvl="0" indent="-311150" algn="l" rtl="0">
              <a:spcBef>
                <a:spcPts val="0"/>
              </a:spcBef>
              <a:spcAft>
                <a:spcPts val="0"/>
              </a:spcAft>
              <a:buClr>
                <a:schemeClr val="accent1"/>
              </a:buClr>
              <a:buSzPts val="1300"/>
              <a:buFont typeface="Comfortaa"/>
              <a:buChar char="●"/>
            </a:pPr>
            <a:r>
              <a:rPr lang="en" sz="1300">
                <a:latin typeface="Comfortaa"/>
                <a:ea typeface="Comfortaa"/>
                <a:cs typeface="Comfortaa"/>
                <a:sym typeface="Comfortaa"/>
              </a:rPr>
              <a:t>Kašljete li već dugo?</a:t>
            </a:r>
            <a:endParaRPr sz="1300">
              <a:latin typeface="Comfortaa"/>
              <a:ea typeface="Comfortaa"/>
              <a:cs typeface="Comfortaa"/>
              <a:sym typeface="Comfortaa"/>
            </a:endParaRPr>
          </a:p>
          <a:p>
            <a:pPr marL="457200" lvl="0" indent="-311150" algn="l" rtl="0">
              <a:spcBef>
                <a:spcPts val="0"/>
              </a:spcBef>
              <a:spcAft>
                <a:spcPts val="0"/>
              </a:spcAft>
              <a:buClr>
                <a:schemeClr val="accent1"/>
              </a:buClr>
              <a:buSzPts val="1300"/>
              <a:buFont typeface="Comfortaa"/>
              <a:buChar char="●"/>
            </a:pPr>
            <a:r>
              <a:rPr lang="en" sz="1300">
                <a:latin typeface="Comfortaa"/>
                <a:ea typeface="Comfortaa"/>
                <a:cs typeface="Comfortaa"/>
                <a:sym typeface="Comfortaa"/>
              </a:rPr>
              <a:t>Iskašljavate li prilikom kašljanja?</a:t>
            </a:r>
            <a:endParaRPr sz="1300">
              <a:latin typeface="Comfortaa"/>
              <a:ea typeface="Comfortaa"/>
              <a:cs typeface="Comfortaa"/>
              <a:sym typeface="Comfortaa"/>
            </a:endParaRPr>
          </a:p>
          <a:p>
            <a:pPr marL="457200" lvl="0" indent="-311150" algn="l" rtl="0">
              <a:spcBef>
                <a:spcPts val="0"/>
              </a:spcBef>
              <a:spcAft>
                <a:spcPts val="0"/>
              </a:spcAft>
              <a:buClr>
                <a:schemeClr val="accent1"/>
              </a:buClr>
              <a:buSzPts val="1300"/>
              <a:buFont typeface="Comfortaa"/>
              <a:buChar char="●"/>
            </a:pPr>
            <a:r>
              <a:rPr lang="en" sz="1300">
                <a:latin typeface="Comfortaa"/>
                <a:ea typeface="Comfortaa"/>
                <a:cs typeface="Comfortaa"/>
                <a:sym typeface="Comfortaa"/>
              </a:rPr>
              <a:t>Imate li često osjećaj nedostatka zraka? </a:t>
            </a:r>
            <a:endParaRPr sz="1300">
              <a:latin typeface="Comfortaa"/>
              <a:ea typeface="Comfortaa"/>
              <a:cs typeface="Comfortaa"/>
              <a:sym typeface="Comfortaa"/>
            </a:endParaRPr>
          </a:p>
          <a:p>
            <a:pPr marL="457200" lvl="0" indent="-311150" algn="l" rtl="0">
              <a:spcBef>
                <a:spcPts val="0"/>
              </a:spcBef>
              <a:spcAft>
                <a:spcPts val="0"/>
              </a:spcAft>
              <a:buClr>
                <a:schemeClr val="accent1"/>
              </a:buClr>
              <a:buSzPts val="1300"/>
              <a:buFont typeface="Comfortaa"/>
              <a:buChar char="●"/>
            </a:pPr>
            <a:r>
              <a:rPr lang="en" sz="1300">
                <a:latin typeface="Comfortaa"/>
                <a:ea typeface="Comfortaa"/>
                <a:cs typeface="Comfortaa"/>
                <a:sym typeface="Comfortaa"/>
              </a:rPr>
              <a:t>Jeste li stariji od četrdeset godina?</a:t>
            </a:r>
            <a:endParaRPr sz="1300">
              <a:latin typeface="Comfortaa"/>
              <a:ea typeface="Comfortaa"/>
              <a:cs typeface="Comfortaa"/>
              <a:sym typeface="Comfortaa"/>
            </a:endParaRPr>
          </a:p>
          <a:p>
            <a:pPr marL="457200" lvl="0" indent="-311150" algn="l" rtl="0">
              <a:spcBef>
                <a:spcPts val="0"/>
              </a:spcBef>
              <a:spcAft>
                <a:spcPts val="0"/>
              </a:spcAft>
              <a:buClr>
                <a:schemeClr val="accent1"/>
              </a:buClr>
              <a:buSzPts val="1300"/>
              <a:buFont typeface="Comfortaa"/>
              <a:buChar char="●"/>
            </a:pPr>
            <a:r>
              <a:rPr lang="en" sz="1300">
                <a:latin typeface="Comfortaa"/>
                <a:ea typeface="Comfortaa"/>
                <a:cs typeface="Comfortaa"/>
                <a:sym typeface="Comfortaa"/>
              </a:rPr>
              <a:t>Jeste li aktivni pušač ili bivši pušač?</a:t>
            </a:r>
            <a:endParaRPr sz="1300">
              <a:latin typeface="Comfortaa"/>
              <a:ea typeface="Comfortaa"/>
              <a:cs typeface="Comfortaa"/>
              <a:sym typeface="Comfortaa"/>
            </a:endParaRPr>
          </a:p>
          <a:p>
            <a:pPr marL="0" lvl="0" indent="0" algn="l" rtl="0">
              <a:spcBef>
                <a:spcPts val="640"/>
              </a:spcBef>
              <a:spcAft>
                <a:spcPts val="0"/>
              </a:spcAft>
              <a:buNone/>
            </a:pPr>
            <a:r>
              <a:rPr lang="en" sz="1300">
                <a:latin typeface="Comfortaa"/>
                <a:ea typeface="Comfortaa"/>
                <a:cs typeface="Comfortaa"/>
                <a:sym typeface="Comfortaa"/>
              </a:rPr>
              <a:t>Ako osoba odgovori s DA na tri i više pitanja, sljedeći korak je ispitivanje plućne funkcije ili spirometrija, koja je „zlatni standard" u ranom otkrivanju HOPB-a.</a:t>
            </a:r>
            <a:endParaRPr sz="1300">
              <a:latin typeface="Comfortaa"/>
              <a:ea typeface="Comfortaa"/>
              <a:cs typeface="Comfortaa"/>
              <a:sym typeface="Comfortaa"/>
            </a:endParaRPr>
          </a:p>
          <a:p>
            <a:pPr marL="0" lvl="0" indent="0" algn="l" rtl="0">
              <a:spcBef>
                <a:spcPts val="640"/>
              </a:spcBef>
              <a:spcAft>
                <a:spcPts val="0"/>
              </a:spcAft>
              <a:buNone/>
            </a:pPr>
            <a:endParaRPr sz="1300">
              <a:latin typeface="Comfortaa"/>
              <a:ea typeface="Comfortaa"/>
              <a:cs typeface="Comfortaa"/>
              <a:sym typeface="Comfortaa"/>
            </a:endParaRPr>
          </a:p>
          <a:p>
            <a:pPr marL="0" lvl="0" indent="0" algn="l" rtl="0">
              <a:spcBef>
                <a:spcPts val="640"/>
              </a:spcBef>
              <a:spcAft>
                <a:spcPts val="0"/>
              </a:spcAft>
              <a:buNone/>
            </a:pPr>
            <a:endParaRPr sz="1300">
              <a:latin typeface="Comfortaa"/>
              <a:ea typeface="Comfortaa"/>
              <a:cs typeface="Comfortaa"/>
              <a:sym typeface="Comfortaa"/>
            </a:endParaRPr>
          </a:p>
          <a:p>
            <a:pPr marL="0" lvl="0" indent="0" algn="l" rtl="0">
              <a:spcBef>
                <a:spcPts val="0"/>
              </a:spcBef>
              <a:spcAft>
                <a:spcPts val="0"/>
              </a:spcAft>
              <a:buNone/>
            </a:pPr>
            <a:r>
              <a:rPr lang="en" sz="1300">
                <a:latin typeface="Comfortaa"/>
                <a:ea typeface="Comfortaa"/>
                <a:cs typeface="Comfortaa"/>
                <a:sym typeface="Comfortaa"/>
              </a:rPr>
              <a:t>Svjetski dan borbe protiv HOPB obilježava se 19. novembra</a:t>
            </a:r>
            <a:endParaRPr sz="1300">
              <a:latin typeface="Comfortaa"/>
              <a:ea typeface="Comfortaa"/>
              <a:cs typeface="Comfortaa"/>
              <a:sym typeface="Comforta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sp>
        <p:nvSpPr>
          <p:cNvPr id="2525" name="Google Shape;2525;p105"/>
          <p:cNvSpPr txBox="1">
            <a:spLocks noGrp="1"/>
          </p:cNvSpPr>
          <p:nvPr>
            <p:ph type="title"/>
          </p:nvPr>
        </p:nvSpPr>
        <p:spPr>
          <a:xfrm>
            <a:off x="2135200" y="96475"/>
            <a:ext cx="7717500" cy="65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Comfortaa"/>
                <a:ea typeface="Comfortaa"/>
                <a:cs typeface="Comfortaa"/>
                <a:sym typeface="Comfortaa"/>
              </a:rPr>
              <a:t>SPIROMETRIJA</a:t>
            </a:r>
            <a:endParaRPr sz="3000">
              <a:latin typeface="Comfortaa"/>
              <a:ea typeface="Comfortaa"/>
              <a:cs typeface="Comfortaa"/>
              <a:sym typeface="Comfortaa"/>
            </a:endParaRPr>
          </a:p>
        </p:txBody>
      </p:sp>
      <p:sp>
        <p:nvSpPr>
          <p:cNvPr id="2526" name="Google Shape;2526;p105"/>
          <p:cNvSpPr txBox="1"/>
          <p:nvPr/>
        </p:nvSpPr>
        <p:spPr>
          <a:xfrm>
            <a:off x="230425" y="754975"/>
            <a:ext cx="7477500" cy="38280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Spirometrija je jednostavna i bezbolna dijagnostička metoda. Ona je osnovni test u procjeni funkcije pluća. </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Spirometrija ne traje dugo, bezbolna je i ekonomski prihvatljiva, ali traži potpunu suradnju pacijenta i tehničara koji sudjeluje u izvođenju testa, budući da rezultat ovisi o kvaliteti napravljene pretrage.</a:t>
            </a:r>
            <a:endParaRPr sz="12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Spirometrija je osnovni test u procjeni funkcije pluća. Nezaobilazan je u dijagnostici i praćenju bolesti dišnih putova, ali i niza drugih bolesti. Daje nam uvid u mogućnost postojanja opstruktivnih i/ili restriktivnih smetnje ventilacije. </a:t>
            </a:r>
            <a:endParaRPr sz="1200" b="1">
              <a:solidFill>
                <a:schemeClr val="accent1"/>
              </a:solidFill>
              <a:latin typeface="Comfortaa"/>
              <a:ea typeface="Comfortaa"/>
              <a:cs typeface="Comfortaa"/>
              <a:sym typeface="Comfortaa"/>
            </a:endParaRPr>
          </a:p>
          <a:p>
            <a:pPr marL="0" lvl="0" indent="0" algn="l" rtl="0">
              <a:spcBef>
                <a:spcPts val="0"/>
              </a:spcBef>
              <a:spcAft>
                <a:spcPts val="0"/>
              </a:spcAft>
              <a:buNone/>
            </a:pPr>
            <a:endParaRPr/>
          </a:p>
        </p:txBody>
      </p:sp>
      <p:pic>
        <p:nvPicPr>
          <p:cNvPr id="2527" name="Google Shape;2527;p105"/>
          <p:cNvPicPr preferRelativeResize="0"/>
          <p:nvPr/>
        </p:nvPicPr>
        <p:blipFill>
          <a:blip r:embed="rId3">
            <a:alphaModFix/>
          </a:blip>
          <a:stretch>
            <a:fillRect/>
          </a:stretch>
        </p:blipFill>
        <p:spPr>
          <a:xfrm>
            <a:off x="2613788" y="3204688"/>
            <a:ext cx="2771775" cy="16478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31"/>
        <p:cNvGrpSpPr/>
        <p:nvPr/>
      </p:nvGrpSpPr>
      <p:grpSpPr>
        <a:xfrm>
          <a:off x="0" y="0"/>
          <a:ext cx="0" cy="0"/>
          <a:chOff x="0" y="0"/>
          <a:chExt cx="0" cy="0"/>
        </a:xfrm>
      </p:grpSpPr>
      <p:sp>
        <p:nvSpPr>
          <p:cNvPr id="2532" name="Google Shape;2532;p106"/>
          <p:cNvSpPr txBox="1"/>
          <p:nvPr/>
        </p:nvSpPr>
        <p:spPr>
          <a:xfrm>
            <a:off x="104900" y="156100"/>
            <a:ext cx="8622000" cy="4482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800"/>
              </a:spcBef>
              <a:spcAft>
                <a:spcPts val="0"/>
              </a:spcAft>
              <a:buNone/>
            </a:pPr>
            <a:r>
              <a:rPr lang="en" sz="1200" b="1">
                <a:solidFill>
                  <a:schemeClr val="accent1"/>
                </a:solidFill>
                <a:latin typeface="Comfortaa"/>
                <a:ea typeface="Comfortaa"/>
                <a:cs typeface="Comfortaa"/>
                <a:sym typeface="Comfortaa"/>
              </a:rPr>
              <a:t>Indikacije za spirometriju su dijagnostika i praćenje bolesnika sa sljedećim stanjima: </a:t>
            </a:r>
            <a:endParaRPr sz="1200" b="1">
              <a:solidFill>
                <a:schemeClr val="accent1"/>
              </a:solidFill>
              <a:latin typeface="Comfortaa"/>
              <a:ea typeface="Comfortaa"/>
              <a:cs typeface="Comfortaa"/>
              <a:sym typeface="Comfortaa"/>
            </a:endParaRPr>
          </a:p>
          <a:p>
            <a:pPr marL="457200" lvl="0" indent="-304800" algn="l" rtl="0">
              <a:lnSpc>
                <a:spcPct val="115000"/>
              </a:lnSpc>
              <a:spcBef>
                <a:spcPts val="80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Opstruktivnim smetnjama ventilacije (astma, hronični bronhitis, preklapanje astme i HOPB-a )</a:t>
            </a:r>
            <a:endParaRPr sz="1200" b="1">
              <a:solidFill>
                <a:schemeClr val="accent1"/>
              </a:solidFill>
              <a:latin typeface="Comfortaa"/>
              <a:ea typeface="Comfortaa"/>
              <a:cs typeface="Comfortaa"/>
              <a:sym typeface="Comfortaa"/>
            </a:endParaRPr>
          </a:p>
          <a:p>
            <a:pPr marL="457200" lvl="0" indent="0" algn="l" rtl="0">
              <a:lnSpc>
                <a:spcPct val="115000"/>
              </a:lnSpc>
              <a:spcBef>
                <a:spcPts val="80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80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Restriktivnim smetnjama ventilacije (emfizem pluća, stanje nakon resekcije pluća, zastojne promjene, fibroza pluća i druge intersticijske bolesti, neuromuskularne bolesti sa smetnjama ventilacije)</a:t>
            </a:r>
            <a:endParaRPr sz="1200" b="1">
              <a:solidFill>
                <a:schemeClr val="accent1"/>
              </a:solidFill>
              <a:latin typeface="Comfortaa"/>
              <a:ea typeface="Comfortaa"/>
              <a:cs typeface="Comfortaa"/>
              <a:sym typeface="Comfortaa"/>
            </a:endParaRPr>
          </a:p>
          <a:p>
            <a:pPr marL="457200" lvl="0" indent="0" algn="l" rtl="0">
              <a:lnSpc>
                <a:spcPct val="115000"/>
              </a:lnSpc>
              <a:spcBef>
                <a:spcPts val="80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80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Opstruktivno-restriktivne smetnje ventilacije (hronična opstruktivna bolest pluća (HOPB), druge bolesti s posljedičnim ventilacijskim smetnjama)</a:t>
            </a:r>
            <a:endParaRPr sz="1200" b="1">
              <a:solidFill>
                <a:schemeClr val="accent1"/>
              </a:solidFill>
              <a:latin typeface="Comfortaa"/>
              <a:ea typeface="Comfortaa"/>
              <a:cs typeface="Comfortaa"/>
              <a:sym typeface="Comfortaa"/>
            </a:endParaRPr>
          </a:p>
          <a:p>
            <a:pPr marL="457200" lvl="0" indent="0" algn="l" rtl="0">
              <a:lnSpc>
                <a:spcPct val="115000"/>
              </a:lnSpc>
              <a:spcBef>
                <a:spcPts val="80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80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Dijagnostika izdaha (kardiopulmonalni bolesnici, sistemske bolesti s respiratornim tegobama, neuromuskularne bolesti s respiratornim tegobama)</a:t>
            </a:r>
            <a:endParaRPr sz="1200" b="1">
              <a:solidFill>
                <a:schemeClr val="accent1"/>
              </a:solidFill>
              <a:latin typeface="Comfortaa"/>
              <a:ea typeface="Comfortaa"/>
              <a:cs typeface="Comfortaa"/>
              <a:sym typeface="Comfortaa"/>
            </a:endParaRPr>
          </a:p>
          <a:p>
            <a:pPr marL="457200" lvl="0" indent="0" algn="l" rtl="0">
              <a:lnSpc>
                <a:spcPct val="115000"/>
              </a:lnSpc>
              <a:spcBef>
                <a:spcPts val="80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80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Procjena tjelesnog oštećenja i invaliditeta pri vještačenju plućnih oštećenja</a:t>
            </a:r>
            <a:endParaRPr sz="1200" b="1">
              <a:solidFill>
                <a:schemeClr val="accent1"/>
              </a:solidFill>
              <a:latin typeface="Comfortaa"/>
              <a:ea typeface="Comfortaa"/>
              <a:cs typeface="Comfortaa"/>
              <a:sym typeface="Comfortaa"/>
            </a:endParaRPr>
          </a:p>
          <a:p>
            <a:pPr marL="457200" lvl="0" indent="0" algn="l" rtl="0">
              <a:lnSpc>
                <a:spcPct val="115000"/>
              </a:lnSpc>
              <a:spcBef>
                <a:spcPts val="80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80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Procjena funkcionalnog respiratornog stanja sportaša</a:t>
            </a:r>
            <a:endParaRPr sz="1200" b="1">
              <a:solidFill>
                <a:schemeClr val="accent1"/>
              </a:solidFill>
              <a:latin typeface="Comfortaa"/>
              <a:ea typeface="Comfortaa"/>
              <a:cs typeface="Comfortaa"/>
              <a:sym typeface="Comfortaa"/>
            </a:endParaRPr>
          </a:p>
          <a:p>
            <a:pPr marL="0" lvl="0" indent="0" algn="l" rtl="0">
              <a:lnSpc>
                <a:spcPct val="115000"/>
              </a:lnSpc>
              <a:spcBef>
                <a:spcPts val="0"/>
              </a:spcBef>
              <a:spcAft>
                <a:spcPts val="0"/>
              </a:spcAft>
              <a:buNone/>
            </a:pPr>
            <a:endParaRPr sz="1200" b="1">
              <a:solidFill>
                <a:schemeClr val="accent1"/>
              </a:solidFill>
              <a:latin typeface="Comfortaa"/>
              <a:ea typeface="Comfortaa"/>
              <a:cs typeface="Comfortaa"/>
              <a:sym typeface="Comforta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2537" name="Google Shape;2537;p107"/>
          <p:cNvSpPr txBox="1"/>
          <p:nvPr/>
        </p:nvSpPr>
        <p:spPr>
          <a:xfrm>
            <a:off x="245275" y="275000"/>
            <a:ext cx="7960500" cy="45267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Spirometrija pomaže u dijagnostici i praćenju bolesnika i učinka terapije kod niza bolesti čije posljedice dovode do ventilacijski poremećaja, a manifestiraju se klinički zaduhom, kašljem i ograničavanjem fizičkih aktivnosti.</a:t>
            </a:r>
            <a:endParaRPr sz="1200" b="1">
              <a:solidFill>
                <a:schemeClr val="accent1"/>
              </a:solidFill>
              <a:latin typeface="Comfortaa"/>
              <a:ea typeface="Comfortaa"/>
              <a:cs typeface="Comfortaa"/>
              <a:sym typeface="Comfortaa"/>
            </a:endParaRPr>
          </a:p>
          <a:p>
            <a:pPr marL="457200" lvl="0" indent="0" algn="l" rtl="0">
              <a:spcBef>
                <a:spcPts val="0"/>
              </a:spcBef>
              <a:spcAft>
                <a:spcPts val="0"/>
              </a:spcAft>
              <a:buNone/>
            </a:pPr>
            <a:endParaRPr sz="1200" b="1">
              <a:solidFill>
                <a:schemeClr val="accent1"/>
              </a:solidFill>
              <a:latin typeface="Comfortaa"/>
              <a:ea typeface="Comfortaa"/>
              <a:cs typeface="Comfortaa"/>
              <a:sym typeface="Comfortaa"/>
            </a:endParaRPr>
          </a:p>
        </p:txBody>
      </p:sp>
      <p:pic>
        <p:nvPicPr>
          <p:cNvPr id="2538" name="Google Shape;2538;p107"/>
          <p:cNvPicPr preferRelativeResize="0"/>
          <p:nvPr/>
        </p:nvPicPr>
        <p:blipFill>
          <a:blip r:embed="rId3">
            <a:alphaModFix/>
          </a:blip>
          <a:stretch>
            <a:fillRect/>
          </a:stretch>
        </p:blipFill>
        <p:spPr>
          <a:xfrm>
            <a:off x="1739275" y="1350075"/>
            <a:ext cx="5417750" cy="29583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42"/>
        <p:cNvGrpSpPr/>
        <p:nvPr/>
      </p:nvGrpSpPr>
      <p:grpSpPr>
        <a:xfrm>
          <a:off x="0" y="0"/>
          <a:ext cx="0" cy="0"/>
          <a:chOff x="0" y="0"/>
          <a:chExt cx="0" cy="0"/>
        </a:xfrm>
      </p:grpSpPr>
      <p:sp>
        <p:nvSpPr>
          <p:cNvPr id="2543" name="Google Shape;2543;p108"/>
          <p:cNvSpPr txBox="1">
            <a:spLocks noGrp="1"/>
          </p:cNvSpPr>
          <p:nvPr>
            <p:ph type="title"/>
          </p:nvPr>
        </p:nvSpPr>
        <p:spPr>
          <a:xfrm>
            <a:off x="219250" y="1077625"/>
            <a:ext cx="8261700" cy="2750400"/>
          </a:xfrm>
          <a:prstGeom prst="rect">
            <a:avLst/>
          </a:prstGeom>
        </p:spPr>
        <p:txBody>
          <a:bodyPr spcFirstLastPara="1" wrap="square" lIns="0" tIns="0" rIns="0" bIns="0" anchor="t" anchorCtr="0">
            <a:noAutofit/>
          </a:bodyPr>
          <a:lstStyle/>
          <a:p>
            <a:pPr marL="0" lvl="0" indent="0" algn="l" rtl="0">
              <a:lnSpc>
                <a:spcPct val="137500"/>
              </a:lnSpc>
              <a:spcBef>
                <a:spcPts val="800"/>
              </a:spcBef>
              <a:spcAft>
                <a:spcPts val="0"/>
              </a:spcAft>
              <a:buNone/>
            </a:pPr>
            <a:r>
              <a:rPr lang="en" sz="1200">
                <a:highlight>
                  <a:srgbClr val="FFFFFF"/>
                </a:highlight>
                <a:latin typeface="Comfortaa"/>
                <a:ea typeface="Comfortaa"/>
                <a:cs typeface="Comfortaa"/>
                <a:sym typeface="Comfortaa"/>
              </a:rPr>
              <a:t>Prilikom naručivanja pacijenta na spirometriju ljekar ga treba uputiti da dođe na pretragu u udobnoj odjeći koja ga neće stezati. Poželjno je ne jesti 2 sata prije pretrage, ne izvoditi teške treninge 30 minuta prije, a konzumacija alkohola zabranjena je dva do četiri sata prije testiranja. Pušenje je zabranjeno 30 minuta prije, iako bi bilo poželjno ne pušiti 24 sata prije pretrage.</a:t>
            </a:r>
            <a:endParaRPr sz="1200">
              <a:highlight>
                <a:srgbClr val="FFFFFF"/>
              </a:highlight>
              <a:latin typeface="Comfortaa"/>
              <a:ea typeface="Comfortaa"/>
              <a:cs typeface="Comfortaa"/>
              <a:sym typeface="Comfortaa"/>
            </a:endParaRPr>
          </a:p>
          <a:p>
            <a:pPr marL="0" lvl="0" indent="0" algn="l" rtl="0">
              <a:lnSpc>
                <a:spcPct val="137500"/>
              </a:lnSpc>
              <a:spcBef>
                <a:spcPts val="800"/>
              </a:spcBef>
              <a:spcAft>
                <a:spcPts val="0"/>
              </a:spcAft>
              <a:buNone/>
            </a:pPr>
            <a:r>
              <a:rPr lang="en" sz="1200">
                <a:highlight>
                  <a:srgbClr val="FFFFFF"/>
                </a:highlight>
                <a:latin typeface="Comfortaa"/>
                <a:ea typeface="Comfortaa"/>
                <a:cs typeface="Comfortaa"/>
                <a:sym typeface="Comfortaa"/>
              </a:rPr>
              <a:t>Prije izvođenja spirometrije bilo bi dobro da pacijent pričeka u čekaonici 10-15 minuta i za to vrijeme mirno diše.</a:t>
            </a:r>
            <a:endParaRPr sz="1200">
              <a:highlight>
                <a:srgbClr val="FFFFFF"/>
              </a:highlight>
              <a:latin typeface="Comfortaa"/>
              <a:ea typeface="Comfortaa"/>
              <a:cs typeface="Comfortaa"/>
              <a:sym typeface="Comfortaa"/>
            </a:endParaRPr>
          </a:p>
          <a:p>
            <a:pPr marL="0" lvl="0" indent="0" algn="l" rtl="0">
              <a:lnSpc>
                <a:spcPct val="137500"/>
              </a:lnSpc>
              <a:spcBef>
                <a:spcPts val="800"/>
              </a:spcBef>
              <a:spcAft>
                <a:spcPts val="0"/>
              </a:spcAft>
              <a:buNone/>
            </a:pPr>
            <a:r>
              <a:rPr lang="en" sz="1200">
                <a:highlight>
                  <a:srgbClr val="FFFFFF"/>
                </a:highlight>
                <a:latin typeface="Comfortaa"/>
                <a:ea typeface="Comfortaa"/>
                <a:cs typeface="Comfortaa"/>
                <a:sym typeface="Comfortaa"/>
              </a:rPr>
              <a:t>Ljekar će upozoriti pacijente da ne smiju uzimati terapiju prije testiranja i to:</a:t>
            </a:r>
            <a:endParaRPr sz="1200">
              <a:highlight>
                <a:srgbClr val="FFFFFF"/>
              </a:highlight>
              <a:latin typeface="Comfortaa"/>
              <a:ea typeface="Comfortaa"/>
              <a:cs typeface="Comfortaa"/>
              <a:sym typeface="Comfortaa"/>
            </a:endParaRPr>
          </a:p>
          <a:p>
            <a:pPr marL="749300" marR="292100" lvl="0" indent="-304800" algn="l" rtl="0">
              <a:lnSpc>
                <a:spcPct val="137500"/>
              </a:lnSpc>
              <a:spcBef>
                <a:spcPts val="800"/>
              </a:spcBef>
              <a:spcAft>
                <a:spcPts val="0"/>
              </a:spcAft>
              <a:buClr>
                <a:schemeClr val="accent1"/>
              </a:buClr>
              <a:buSzPts val="1200"/>
              <a:buFont typeface="Arial"/>
              <a:buChar char="●"/>
            </a:pPr>
            <a:r>
              <a:rPr lang="en" sz="1200">
                <a:highlight>
                  <a:srgbClr val="FFFFFF"/>
                </a:highlight>
                <a:latin typeface="Comfortaa"/>
                <a:ea typeface="Comfortaa"/>
                <a:cs typeface="Comfortaa"/>
                <a:sym typeface="Comfortaa"/>
              </a:rPr>
              <a:t>kratkodjelujuće bronhodilatatore 6-8 sati prije testiranja</a:t>
            </a:r>
            <a:endParaRPr sz="1200">
              <a:highlight>
                <a:srgbClr val="FFFFFF"/>
              </a:highlight>
              <a:latin typeface="Comfortaa"/>
              <a:ea typeface="Comfortaa"/>
              <a:cs typeface="Comfortaa"/>
              <a:sym typeface="Comfortaa"/>
            </a:endParaRPr>
          </a:p>
          <a:p>
            <a:pPr marL="749300" marR="292100" lvl="0" indent="-304800" algn="l" rtl="0">
              <a:lnSpc>
                <a:spcPct val="137500"/>
              </a:lnSpc>
              <a:spcBef>
                <a:spcPts val="0"/>
              </a:spcBef>
              <a:spcAft>
                <a:spcPts val="0"/>
              </a:spcAft>
              <a:buClr>
                <a:schemeClr val="accent1"/>
              </a:buClr>
              <a:buSzPts val="1200"/>
              <a:buFont typeface="Arial"/>
              <a:buChar char="●"/>
            </a:pPr>
            <a:r>
              <a:rPr lang="en" sz="1200">
                <a:highlight>
                  <a:srgbClr val="FFFFFF"/>
                </a:highlight>
                <a:latin typeface="Comfortaa"/>
                <a:ea typeface="Comfortaa"/>
                <a:cs typeface="Comfortaa"/>
                <a:sym typeface="Comfortaa"/>
              </a:rPr>
              <a:t>dugodjelujuće bronhodilatatore 12 sati prije testiranja</a:t>
            </a:r>
            <a:endParaRPr sz="1200">
              <a:highlight>
                <a:srgbClr val="FFFFFF"/>
              </a:highlight>
              <a:latin typeface="Comfortaa"/>
              <a:ea typeface="Comfortaa"/>
              <a:cs typeface="Comfortaa"/>
              <a:sym typeface="Comfortaa"/>
            </a:endParaRPr>
          </a:p>
          <a:p>
            <a:pPr marL="749300" marR="292100" lvl="0" indent="-304800" algn="l" rtl="0">
              <a:lnSpc>
                <a:spcPct val="137500"/>
              </a:lnSpc>
              <a:spcBef>
                <a:spcPts val="0"/>
              </a:spcBef>
              <a:spcAft>
                <a:spcPts val="0"/>
              </a:spcAft>
              <a:buClr>
                <a:schemeClr val="accent1"/>
              </a:buClr>
              <a:buSzPts val="1200"/>
              <a:buFont typeface="Arial"/>
              <a:buChar char="●"/>
            </a:pPr>
            <a:r>
              <a:rPr lang="en" sz="1200">
                <a:highlight>
                  <a:srgbClr val="FFFFFF"/>
                </a:highlight>
                <a:latin typeface="Comfortaa"/>
                <a:ea typeface="Comfortaa"/>
                <a:cs typeface="Comfortaa"/>
                <a:sym typeface="Comfortaa"/>
              </a:rPr>
              <a:t>tiotropij, indakaterol, glikopironij i teofilin 24 sata prije testiranja</a:t>
            </a:r>
            <a:endParaRPr sz="1200">
              <a:highlight>
                <a:srgbClr val="FFFFFF"/>
              </a:highlight>
              <a:latin typeface="Comfortaa"/>
              <a:ea typeface="Comfortaa"/>
              <a:cs typeface="Comfortaa"/>
              <a:sym typeface="Comfortaa"/>
            </a:endParaRPr>
          </a:p>
          <a:p>
            <a:pPr marL="0" lvl="0" indent="0" algn="l" rtl="0">
              <a:spcBef>
                <a:spcPts val="800"/>
              </a:spcBef>
              <a:spcAft>
                <a:spcPts val="0"/>
              </a:spcAft>
              <a:buNone/>
            </a:pPr>
            <a:endParaRPr/>
          </a:p>
        </p:txBody>
      </p:sp>
      <p:sp>
        <p:nvSpPr>
          <p:cNvPr id="2544" name="Google Shape;2544;p108"/>
          <p:cNvSpPr txBox="1"/>
          <p:nvPr/>
        </p:nvSpPr>
        <p:spPr>
          <a:xfrm>
            <a:off x="81775" y="74350"/>
            <a:ext cx="7254300" cy="5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accent1"/>
                </a:solidFill>
                <a:latin typeface="Comfortaa"/>
                <a:ea typeface="Comfortaa"/>
                <a:cs typeface="Comfortaa"/>
                <a:sym typeface="Comfortaa"/>
              </a:rPr>
              <a:t>KAKO NAPRAVITI SPIROMETRIJU?</a:t>
            </a:r>
            <a:endParaRPr sz="3000" b="1">
              <a:solidFill>
                <a:schemeClr val="accent1"/>
              </a:solidFill>
              <a:latin typeface="Comfortaa"/>
              <a:ea typeface="Comfortaa"/>
              <a:cs typeface="Comfortaa"/>
              <a:sym typeface="Comforta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48"/>
        <p:cNvGrpSpPr/>
        <p:nvPr/>
      </p:nvGrpSpPr>
      <p:grpSpPr>
        <a:xfrm>
          <a:off x="0" y="0"/>
          <a:ext cx="0" cy="0"/>
          <a:chOff x="0" y="0"/>
          <a:chExt cx="0" cy="0"/>
        </a:xfrm>
      </p:grpSpPr>
      <p:sp>
        <p:nvSpPr>
          <p:cNvPr id="2549" name="Google Shape;2549;p109"/>
          <p:cNvSpPr txBox="1">
            <a:spLocks noGrp="1"/>
          </p:cNvSpPr>
          <p:nvPr>
            <p:ph type="title"/>
          </p:nvPr>
        </p:nvSpPr>
        <p:spPr>
          <a:xfrm>
            <a:off x="405075" y="468160"/>
            <a:ext cx="7763400" cy="3107100"/>
          </a:xfrm>
          <a:prstGeom prst="rect">
            <a:avLst/>
          </a:prstGeom>
        </p:spPr>
        <p:txBody>
          <a:bodyPr spcFirstLastPara="1" wrap="square" lIns="0" tIns="0" rIns="0" bIns="0" anchor="t" anchorCtr="0">
            <a:noAutofit/>
          </a:bodyPr>
          <a:lstStyle/>
          <a:p>
            <a:pPr marL="0" lvl="0" indent="0" algn="l" rtl="0">
              <a:lnSpc>
                <a:spcPct val="137500"/>
              </a:lnSpc>
              <a:spcBef>
                <a:spcPts val="800"/>
              </a:spcBef>
              <a:spcAft>
                <a:spcPts val="0"/>
              </a:spcAft>
              <a:buNone/>
            </a:pPr>
            <a:r>
              <a:rPr lang="en" sz="1200" u="sng">
                <a:latin typeface="Comfortaa"/>
                <a:ea typeface="Comfortaa"/>
                <a:cs typeface="Comfortaa"/>
                <a:sym typeface="Comfortaa"/>
              </a:rPr>
              <a:t>Normalne vrijednosti parametara ventilacije su: </a:t>
            </a:r>
            <a:endParaRPr sz="1200" u="sng">
              <a:latin typeface="Comfortaa"/>
              <a:ea typeface="Comfortaa"/>
              <a:cs typeface="Comfortaa"/>
              <a:sym typeface="Comfortaa"/>
            </a:endParaRPr>
          </a:p>
          <a:p>
            <a:pPr marL="749300" marR="292100" lvl="0" indent="-304800" algn="l" rtl="0">
              <a:lnSpc>
                <a:spcPct val="137500"/>
              </a:lnSpc>
              <a:spcBef>
                <a:spcPts val="800"/>
              </a:spcBef>
              <a:spcAft>
                <a:spcPts val="0"/>
              </a:spcAft>
              <a:buClr>
                <a:schemeClr val="accent1"/>
              </a:buClr>
              <a:buSzPts val="1200"/>
              <a:buFont typeface="Comfortaa"/>
              <a:buChar char="●"/>
            </a:pPr>
            <a:r>
              <a:rPr lang="en" sz="1200">
                <a:latin typeface="Comfortaa"/>
                <a:ea typeface="Comfortaa"/>
                <a:cs typeface="Comfortaa"/>
                <a:sym typeface="Comfortaa"/>
              </a:rPr>
              <a:t>vitalni kapacitet (VC) ili forsirani vitalni kapacitet (FVC) iznad 80 %</a:t>
            </a:r>
            <a:endParaRPr sz="1200">
              <a:latin typeface="Comfortaa"/>
              <a:ea typeface="Comfortaa"/>
              <a:cs typeface="Comfortaa"/>
              <a:sym typeface="Comfortaa"/>
            </a:endParaRPr>
          </a:p>
          <a:p>
            <a:pPr marL="749300" marR="292100" lvl="0" indent="-304800" algn="l" rtl="0">
              <a:lnSpc>
                <a:spcPct val="137500"/>
              </a:lnSpc>
              <a:spcBef>
                <a:spcPts val="0"/>
              </a:spcBef>
              <a:spcAft>
                <a:spcPts val="0"/>
              </a:spcAft>
              <a:buClr>
                <a:schemeClr val="accent1"/>
              </a:buClr>
              <a:buSzPts val="1200"/>
              <a:buFont typeface="Comfortaa"/>
              <a:buChar char="●"/>
            </a:pPr>
            <a:r>
              <a:rPr lang="en" sz="1200">
                <a:latin typeface="Comfortaa"/>
                <a:ea typeface="Comfortaa"/>
                <a:cs typeface="Comfortaa"/>
                <a:sym typeface="Comfortaa"/>
              </a:rPr>
              <a:t>forsirani ekspiracijski volumen u prvoj sekundi (FEV1) iznad 70-80 %</a:t>
            </a:r>
            <a:endParaRPr sz="1200">
              <a:latin typeface="Comfortaa"/>
              <a:ea typeface="Comfortaa"/>
              <a:cs typeface="Comfortaa"/>
              <a:sym typeface="Comfortaa"/>
            </a:endParaRPr>
          </a:p>
          <a:p>
            <a:pPr marL="749300" marR="292100" lvl="0" indent="-304800" algn="l" rtl="0">
              <a:lnSpc>
                <a:spcPct val="137500"/>
              </a:lnSpc>
              <a:spcBef>
                <a:spcPts val="0"/>
              </a:spcBef>
              <a:spcAft>
                <a:spcPts val="0"/>
              </a:spcAft>
              <a:buClr>
                <a:schemeClr val="accent1"/>
              </a:buClr>
              <a:buSzPts val="1200"/>
              <a:buFont typeface="Comfortaa"/>
              <a:buChar char="●"/>
            </a:pPr>
            <a:r>
              <a:rPr lang="en" sz="1200">
                <a:latin typeface="Comfortaa"/>
                <a:ea typeface="Comfortaa"/>
                <a:cs typeface="Comfortaa"/>
                <a:sym typeface="Comfortaa"/>
              </a:rPr>
              <a:t>Tiffenauov indeks (FEV1/FVC max x100) 70-75 %</a:t>
            </a:r>
            <a:endParaRPr sz="1200">
              <a:latin typeface="Comfortaa"/>
              <a:ea typeface="Comfortaa"/>
              <a:cs typeface="Comfortaa"/>
              <a:sym typeface="Comfortaa"/>
            </a:endParaRPr>
          </a:p>
          <a:p>
            <a:pPr marL="749300" marR="292100" lvl="0" indent="-304800" algn="l" rtl="0">
              <a:lnSpc>
                <a:spcPct val="137500"/>
              </a:lnSpc>
              <a:spcBef>
                <a:spcPts val="0"/>
              </a:spcBef>
              <a:spcAft>
                <a:spcPts val="0"/>
              </a:spcAft>
              <a:buClr>
                <a:schemeClr val="accent1"/>
              </a:buClr>
              <a:buSzPts val="1200"/>
              <a:buFont typeface="Comfortaa"/>
              <a:buChar char="●"/>
            </a:pPr>
            <a:r>
              <a:rPr lang="en" sz="1200">
                <a:latin typeface="Comfortaa"/>
                <a:ea typeface="Comfortaa"/>
                <a:cs typeface="Comfortaa"/>
                <a:sym typeface="Comfortaa"/>
              </a:rPr>
              <a:t>vršni protok izdaha (PEF) kod kojeg je smanjenje za &gt;40 % patološki nalaz</a:t>
            </a:r>
            <a:endParaRPr sz="1200">
              <a:latin typeface="Comfortaa"/>
              <a:ea typeface="Comfortaa"/>
              <a:cs typeface="Comfortaa"/>
              <a:sym typeface="Comfortaa"/>
            </a:endParaRPr>
          </a:p>
          <a:p>
            <a:pPr marL="749300" marR="292100" lvl="0" indent="-304800" algn="l" rtl="0">
              <a:lnSpc>
                <a:spcPct val="137500"/>
              </a:lnSpc>
              <a:spcBef>
                <a:spcPts val="0"/>
              </a:spcBef>
              <a:spcAft>
                <a:spcPts val="0"/>
              </a:spcAft>
              <a:buClr>
                <a:schemeClr val="accent1"/>
              </a:buClr>
              <a:buSzPts val="1200"/>
              <a:buFont typeface="Comfortaa"/>
              <a:buChar char="●"/>
            </a:pPr>
            <a:r>
              <a:rPr lang="en" sz="1200">
                <a:latin typeface="Comfortaa"/>
                <a:ea typeface="Comfortaa"/>
                <a:cs typeface="Comfortaa"/>
                <a:sym typeface="Comfortaa"/>
              </a:rPr>
              <a:t>MEF 75 %, MEF 50 %, MEF 25 % gdje promjene ukazuju na oštećenje malih dišnih putova. Ovaj dio spirometrijskog nalaza ne ovisi o volji i suradnji pacijenta</a:t>
            </a:r>
            <a:endParaRPr sz="1200">
              <a:latin typeface="Comfortaa"/>
              <a:ea typeface="Comfortaa"/>
              <a:cs typeface="Comfortaa"/>
              <a:sym typeface="Comfortaa"/>
            </a:endParaRPr>
          </a:p>
          <a:p>
            <a:pPr marL="0" lvl="0" indent="0" algn="l" rtl="0">
              <a:spcBef>
                <a:spcPts val="80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pic>
        <p:nvPicPr>
          <p:cNvPr id="2554" name="Google Shape;2554;p110"/>
          <p:cNvPicPr preferRelativeResize="0"/>
          <p:nvPr/>
        </p:nvPicPr>
        <p:blipFill>
          <a:blip r:embed="rId3">
            <a:alphaModFix/>
          </a:blip>
          <a:stretch>
            <a:fillRect/>
          </a:stretch>
        </p:blipFill>
        <p:spPr>
          <a:xfrm>
            <a:off x="1583176" y="417812"/>
            <a:ext cx="5737850" cy="43078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2559" name="Google Shape;2559;p111"/>
          <p:cNvSpPr txBox="1">
            <a:spLocks noGrp="1"/>
          </p:cNvSpPr>
          <p:nvPr>
            <p:ph type="subTitle" idx="1"/>
          </p:nvPr>
        </p:nvSpPr>
        <p:spPr>
          <a:xfrm>
            <a:off x="690050" y="538498"/>
            <a:ext cx="7124700" cy="2604300"/>
          </a:xfrm>
          <a:prstGeom prst="rect">
            <a:avLst/>
          </a:prstGeom>
        </p:spPr>
        <p:txBody>
          <a:bodyPr spcFirstLastPara="1" wrap="square" lIns="0" tIns="0" rIns="0" bIns="0" anchor="t" anchorCtr="0">
            <a:noAutofit/>
          </a:bodyPr>
          <a:lstStyle/>
          <a:p>
            <a:pPr marL="457200" marR="0" lvl="0" indent="-311150" algn="l" rtl="0">
              <a:lnSpc>
                <a:spcPct val="115000"/>
              </a:lnSpc>
              <a:spcBef>
                <a:spcPts val="0"/>
              </a:spcBef>
              <a:spcAft>
                <a:spcPts val="0"/>
              </a:spcAft>
              <a:buSzPts val="1300"/>
              <a:buFont typeface="Comfortaa"/>
              <a:buChar char="●"/>
            </a:pPr>
            <a:r>
              <a:rPr lang="en" sz="1300" b="1">
                <a:latin typeface="Comfortaa"/>
                <a:ea typeface="Comfortaa"/>
                <a:cs typeface="Comfortaa"/>
                <a:sym typeface="Comfortaa"/>
              </a:rPr>
              <a:t>Kao zaključak treba napomenuti da je spirometrija jednostavna i ekonomski nezahtjevna pretraga. </a:t>
            </a:r>
            <a:endParaRPr sz="1300" b="1">
              <a:latin typeface="Comfortaa"/>
              <a:ea typeface="Comfortaa"/>
              <a:cs typeface="Comfortaa"/>
              <a:sym typeface="Comfortaa"/>
            </a:endParaRPr>
          </a:p>
          <a:p>
            <a:pPr marL="457200" marR="0" lvl="0" indent="0" algn="l" rtl="0">
              <a:lnSpc>
                <a:spcPct val="115000"/>
              </a:lnSpc>
              <a:spcBef>
                <a:spcPts val="0"/>
              </a:spcBef>
              <a:spcAft>
                <a:spcPts val="0"/>
              </a:spcAft>
              <a:buNone/>
            </a:pPr>
            <a:endParaRPr sz="1300" b="1">
              <a:latin typeface="Comfortaa"/>
              <a:ea typeface="Comfortaa"/>
              <a:cs typeface="Comfortaa"/>
              <a:sym typeface="Comfortaa"/>
            </a:endParaRPr>
          </a:p>
          <a:p>
            <a:pPr marL="457200" marR="0" lvl="0" indent="-311150" algn="l" rtl="0">
              <a:lnSpc>
                <a:spcPct val="115000"/>
              </a:lnSpc>
              <a:spcBef>
                <a:spcPts val="0"/>
              </a:spcBef>
              <a:spcAft>
                <a:spcPts val="0"/>
              </a:spcAft>
              <a:buSzPts val="1300"/>
              <a:buFont typeface="Comfortaa"/>
              <a:buChar char="●"/>
            </a:pPr>
            <a:r>
              <a:rPr lang="en" sz="1300" b="1">
                <a:latin typeface="Comfortaa"/>
                <a:ea typeface="Comfortaa"/>
                <a:cs typeface="Comfortaa"/>
                <a:sym typeface="Comfortaa"/>
              </a:rPr>
              <a:t>Ljekaru pomaže u dijagnostici i praćenju bolesnika i učinka terapije kod niza bolesti čije posljedice dovode do ventilacijskih poremećaja, a manifestuju se klinički izdahom, kašljem i ograničavanjem fizičkih aktivnosti.</a:t>
            </a:r>
            <a:endParaRPr sz="1300" b="1">
              <a:latin typeface="Comfortaa"/>
              <a:ea typeface="Comfortaa"/>
              <a:cs typeface="Comfortaa"/>
              <a:sym typeface="Comfortaa"/>
            </a:endParaRPr>
          </a:p>
          <a:p>
            <a:pPr marL="0" lvl="0" indent="0" algn="l" rtl="0">
              <a:spcBef>
                <a:spcPts val="0"/>
              </a:spcBef>
              <a:spcAft>
                <a:spcPts val="10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Google Shape;2313;p76"/>
          <p:cNvSpPr txBox="1">
            <a:spLocks noGrp="1"/>
          </p:cNvSpPr>
          <p:nvPr>
            <p:ph type="subTitle" idx="1"/>
          </p:nvPr>
        </p:nvSpPr>
        <p:spPr>
          <a:xfrm>
            <a:off x="200675" y="498000"/>
            <a:ext cx="8079600" cy="24690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Comfortaa"/>
              <a:buChar char="●"/>
            </a:pPr>
            <a:r>
              <a:rPr lang="en" b="1">
                <a:latin typeface="Comfortaa"/>
                <a:ea typeface="Comfortaa"/>
                <a:cs typeface="Comfortaa"/>
                <a:sym typeface="Comfortaa"/>
              </a:rPr>
              <a:t>Respiratorni dio, koji se sastoji od plućnih alveola, ima ulogu da razmjenjuje gasove u oba smjera (kisik iz alveola u krvotok i ugljen-dioksid iz krivi u alveole).</a:t>
            </a:r>
            <a:endParaRPr b="1">
              <a:latin typeface="Comfortaa"/>
              <a:ea typeface="Comfortaa"/>
              <a:cs typeface="Comfortaa"/>
              <a:sym typeface="Comfortaa"/>
            </a:endParaRPr>
          </a:p>
          <a:p>
            <a:pPr marL="0" lvl="0" indent="0" algn="l" rtl="0">
              <a:spcBef>
                <a:spcPts val="0"/>
              </a:spcBef>
              <a:spcAft>
                <a:spcPts val="0"/>
              </a:spcAft>
              <a:buNone/>
            </a:pPr>
            <a:endParaRPr/>
          </a:p>
        </p:txBody>
      </p:sp>
      <p:sp>
        <p:nvSpPr>
          <p:cNvPr id="2314" name="Google Shape;2314;p76"/>
          <p:cNvSpPr txBox="1"/>
          <p:nvPr/>
        </p:nvSpPr>
        <p:spPr>
          <a:xfrm>
            <a:off x="364225" y="1605500"/>
            <a:ext cx="4957800" cy="38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315" name="Google Shape;2315;p76"/>
          <p:cNvPicPr preferRelativeResize="0"/>
          <p:nvPr/>
        </p:nvPicPr>
        <p:blipFill>
          <a:blip r:embed="rId3">
            <a:alphaModFix/>
          </a:blip>
          <a:stretch>
            <a:fillRect/>
          </a:stretch>
        </p:blipFill>
        <p:spPr>
          <a:xfrm>
            <a:off x="1646525" y="1402425"/>
            <a:ext cx="4522725" cy="26332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63"/>
        <p:cNvGrpSpPr/>
        <p:nvPr/>
      </p:nvGrpSpPr>
      <p:grpSpPr>
        <a:xfrm>
          <a:off x="0" y="0"/>
          <a:ext cx="0" cy="0"/>
          <a:chOff x="0" y="0"/>
          <a:chExt cx="0" cy="0"/>
        </a:xfrm>
      </p:grpSpPr>
      <p:sp>
        <p:nvSpPr>
          <p:cNvPr id="2564" name="Google Shape;2564;p112"/>
          <p:cNvSpPr txBox="1"/>
          <p:nvPr/>
        </p:nvSpPr>
        <p:spPr>
          <a:xfrm>
            <a:off x="1828475" y="104075"/>
            <a:ext cx="6808500" cy="639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3000" b="1">
                <a:solidFill>
                  <a:schemeClr val="accent1"/>
                </a:solidFill>
                <a:latin typeface="Comfortaa"/>
                <a:ea typeface="Comfortaa"/>
                <a:cs typeface="Comfortaa"/>
                <a:sym typeface="Comfortaa"/>
              </a:rPr>
              <a:t>HOBP I KORONA VIRUS</a:t>
            </a:r>
            <a:endParaRPr sz="3000" b="1">
              <a:solidFill>
                <a:schemeClr val="accent1"/>
              </a:solidFill>
              <a:latin typeface="Comfortaa"/>
              <a:ea typeface="Comfortaa"/>
              <a:cs typeface="Comfortaa"/>
              <a:sym typeface="Comfortaa"/>
            </a:endParaRPr>
          </a:p>
          <a:p>
            <a:pPr marL="0" lvl="0" indent="0" algn="l" rtl="0">
              <a:spcBef>
                <a:spcPts val="600"/>
              </a:spcBef>
              <a:spcAft>
                <a:spcPts val="0"/>
              </a:spcAft>
              <a:buNone/>
            </a:pPr>
            <a:endParaRPr/>
          </a:p>
        </p:txBody>
      </p:sp>
      <p:sp>
        <p:nvSpPr>
          <p:cNvPr id="2565" name="Google Shape;2565;p112"/>
          <p:cNvSpPr txBox="1"/>
          <p:nvPr/>
        </p:nvSpPr>
        <p:spPr>
          <a:xfrm>
            <a:off x="780450" y="958800"/>
            <a:ext cx="7455000" cy="34935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Nakon teških koronavirusnih infekcija 2002. godine (SARS) i 2012. godine (MERS), krajem 2019. krenula je pandemija virusom SARS-CoV-2.</a:t>
            </a:r>
            <a:endParaRPr sz="1200" b="1">
              <a:solidFill>
                <a:schemeClr val="accent1"/>
              </a:solidFill>
              <a:latin typeface="Comfortaa"/>
              <a:ea typeface="Comfortaa"/>
              <a:cs typeface="Comfortaa"/>
              <a:sym typeface="Comfortaa"/>
            </a:endParaRPr>
          </a:p>
          <a:p>
            <a:pPr marL="457200" lvl="0" indent="0" algn="l" rtl="0">
              <a:lnSpc>
                <a:spcPct val="115000"/>
              </a:lnSpc>
              <a:spcBef>
                <a:spcPts val="1000"/>
              </a:spcBef>
              <a:spcAft>
                <a:spcPts val="0"/>
              </a:spcAft>
              <a:buNone/>
            </a:pPr>
            <a:endParaRPr sz="1200" b="1">
              <a:solidFill>
                <a:schemeClr val="accent1"/>
              </a:solidFill>
              <a:latin typeface="Comfortaa"/>
              <a:ea typeface="Comfortaa"/>
              <a:cs typeface="Comfortaa"/>
              <a:sym typeface="Comfortaa"/>
            </a:endParaRPr>
          </a:p>
          <a:p>
            <a:pPr marL="457200" lvl="0" indent="-304800" algn="l" rtl="0">
              <a:spcBef>
                <a:spcPts val="100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Infekcije virusima iz skupine koronavirusa godinama i desetljećima u zimskim mjesecima inficiraju ljude u svim dijelovima svijeta, ali su te infekcije do sada bile najčešće blagog karaktera.</a:t>
            </a:r>
            <a:endParaRPr sz="1200" b="1">
              <a:solidFill>
                <a:schemeClr val="accent1"/>
              </a:solidFill>
              <a:latin typeface="Comfortaa"/>
              <a:ea typeface="Comfortaa"/>
              <a:cs typeface="Comfortaa"/>
              <a:sym typeface="Comfortaa"/>
            </a:endParaRPr>
          </a:p>
          <a:p>
            <a:pPr marL="0" lvl="0" indent="0" algn="l" rtl="0">
              <a:spcBef>
                <a:spcPts val="0"/>
              </a:spcBef>
              <a:spcAft>
                <a:spcPts val="0"/>
              </a:spcAft>
              <a:buNone/>
            </a:pPr>
            <a:endParaRPr sz="1200" b="1">
              <a:solidFill>
                <a:schemeClr val="accent1"/>
              </a:solidFill>
              <a:latin typeface="Comfortaa"/>
              <a:ea typeface="Comfortaa"/>
              <a:cs typeface="Comfortaa"/>
              <a:sym typeface="Comfortaa"/>
            </a:endParaRPr>
          </a:p>
          <a:p>
            <a:pPr marL="0" lvl="0" indent="0" algn="l" rtl="0">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Krajem 2019 godine krenula je ponovna infekcija novim, mutiranim koronavirusom SARS-CoV-2, sada u obliku epidemije svjetskih razmjera, pa je Svjetska zdravstvena organizacija (SZO) u martu 2020. godine proglasila pandemiju. I dalje najveći broj ljudi tijekom infekcije koronavirusom SARS-CoV-2 ima blage tegobe, poput prehlade ili crijevne viroze, a ima čak i onih potpuno asimptomatskih zaraženih osoba. </a:t>
            </a:r>
            <a:endParaRPr sz="1200" b="1">
              <a:solidFill>
                <a:schemeClr val="accent1"/>
              </a:solidFill>
              <a:latin typeface="Comfortaa"/>
              <a:ea typeface="Comfortaa"/>
              <a:cs typeface="Comfortaa"/>
              <a:sym typeface="Comforta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69"/>
        <p:cNvGrpSpPr/>
        <p:nvPr/>
      </p:nvGrpSpPr>
      <p:grpSpPr>
        <a:xfrm>
          <a:off x="0" y="0"/>
          <a:ext cx="0" cy="0"/>
          <a:chOff x="0" y="0"/>
          <a:chExt cx="0" cy="0"/>
        </a:xfrm>
      </p:grpSpPr>
      <p:sp>
        <p:nvSpPr>
          <p:cNvPr id="2570" name="Google Shape;2570;p113"/>
          <p:cNvSpPr txBox="1"/>
          <p:nvPr/>
        </p:nvSpPr>
        <p:spPr>
          <a:xfrm>
            <a:off x="542600" y="312175"/>
            <a:ext cx="7090800" cy="39840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Veći rizik za teži oblik COVID-19 je kod starijih osoba preko 70 godina života kada su one i hronični bolesnici.</a:t>
            </a:r>
            <a:endParaRPr sz="1200" b="1">
              <a:solidFill>
                <a:schemeClr val="accent1"/>
              </a:solidFill>
              <a:latin typeface="Comfortaa"/>
              <a:ea typeface="Comfortaa"/>
              <a:cs typeface="Comfortaa"/>
              <a:sym typeface="Comfortaa"/>
            </a:endParaRPr>
          </a:p>
          <a:p>
            <a:pPr marL="457200" lvl="0" indent="-304800" algn="l" rtl="0">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Većina bolesnika s hroničnim bolestima i većina starijih ljudi također imaju blagi oblik infekcije virusom SARS-CoV-2. Također postoji mogućnost da kronični plućni bolesnici imaju teži oblik infekcije virusom SARS-CoV-2</a:t>
            </a:r>
            <a:endParaRPr sz="1200" b="1">
              <a:solidFill>
                <a:schemeClr val="accent1"/>
              </a:solidFill>
              <a:latin typeface="Comfortaa"/>
              <a:ea typeface="Comfortaa"/>
              <a:cs typeface="Comfortaa"/>
              <a:sym typeface="Comfortaa"/>
            </a:endParaRPr>
          </a:p>
          <a:p>
            <a:pPr marL="0" lvl="0" indent="0" algn="l" rtl="0">
              <a:spcBef>
                <a:spcPts val="0"/>
              </a:spcBef>
              <a:spcAft>
                <a:spcPts val="0"/>
              </a:spcAft>
              <a:buNone/>
            </a:pPr>
            <a:endParaRPr sz="1200" b="1">
              <a:solidFill>
                <a:schemeClr val="accent1"/>
              </a:solidFill>
              <a:latin typeface="Comfortaa"/>
              <a:ea typeface="Comfortaa"/>
              <a:cs typeface="Comfortaa"/>
              <a:sym typeface="Comfortaa"/>
            </a:endParaRPr>
          </a:p>
          <a:p>
            <a:pPr marL="457200" lvl="0" indent="-304800" algn="l" rtl="0">
              <a:lnSpc>
                <a:spcPct val="115000"/>
              </a:lnSpc>
              <a:spcBef>
                <a:spcPts val="315"/>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Dva osnovna pravila za kronične plućne bolesnike</a:t>
            </a:r>
            <a:endParaRPr sz="1200" b="1">
              <a:solidFill>
                <a:schemeClr val="accent1"/>
              </a:solidFill>
              <a:latin typeface="Comfortaa"/>
              <a:ea typeface="Comfortaa"/>
              <a:cs typeface="Comfortaa"/>
              <a:sym typeface="Comfortaa"/>
            </a:endParaRPr>
          </a:p>
          <a:p>
            <a:pPr marL="457200" lvl="0" indent="-304800" algn="l" rtl="0">
              <a:lnSpc>
                <a:spcPct val="115000"/>
              </a:lnSpc>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Prvo pravilo je da ne treba prekinuti s korištenjem lijekova koje je osoba uzimala za svoju kroničnu bolest, niti mijenjati doze istih.</a:t>
            </a:r>
            <a:endParaRPr sz="1200" b="1">
              <a:solidFill>
                <a:schemeClr val="accent1"/>
              </a:solidFill>
              <a:latin typeface="Comfortaa"/>
              <a:ea typeface="Comfortaa"/>
              <a:cs typeface="Comfortaa"/>
              <a:sym typeface="Comfortaa"/>
            </a:endParaRPr>
          </a:p>
          <a:p>
            <a:pPr marL="457200" lvl="0" indent="-304800" algn="l" rtl="0">
              <a:spcBef>
                <a:spcPts val="0"/>
              </a:spcBef>
              <a:spcAft>
                <a:spcPts val="0"/>
              </a:spcAft>
              <a:buClr>
                <a:schemeClr val="accent1"/>
              </a:buClr>
              <a:buSzPts val="1200"/>
              <a:buFont typeface="Comfortaa"/>
              <a:buChar char="-"/>
            </a:pPr>
            <a:r>
              <a:rPr lang="en" sz="1200" b="1">
                <a:solidFill>
                  <a:schemeClr val="accent1"/>
                </a:solidFill>
                <a:latin typeface="Comfortaa"/>
                <a:ea typeface="Comfortaa"/>
                <a:cs typeface="Comfortaa"/>
                <a:sym typeface="Comfortaa"/>
              </a:rPr>
              <a:t>Drugo značajno pravilo za prevenciju od infekcije virusom SARS-CoV-2 je izbjegavati kontakt sa svima koji su bolesni. </a:t>
            </a:r>
            <a:endParaRPr sz="1200" b="1">
              <a:solidFill>
                <a:schemeClr val="accent1"/>
              </a:solidFill>
              <a:latin typeface="Comfortaa"/>
              <a:ea typeface="Comfortaa"/>
              <a:cs typeface="Comfortaa"/>
              <a:sym typeface="Comfortaa"/>
            </a:endParaRPr>
          </a:p>
          <a:p>
            <a:pPr marL="0" lvl="0" indent="0" algn="l" rtl="0">
              <a:spcBef>
                <a:spcPts val="0"/>
              </a:spcBef>
              <a:spcAft>
                <a:spcPts val="0"/>
              </a:spcAft>
              <a:buNone/>
            </a:pPr>
            <a:endParaRPr b="1">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74"/>
        <p:cNvGrpSpPr/>
        <p:nvPr/>
      </p:nvGrpSpPr>
      <p:grpSpPr>
        <a:xfrm>
          <a:off x="0" y="0"/>
          <a:ext cx="0" cy="0"/>
          <a:chOff x="0" y="0"/>
          <a:chExt cx="0" cy="0"/>
        </a:xfrm>
      </p:grpSpPr>
      <p:sp>
        <p:nvSpPr>
          <p:cNvPr id="2575" name="Google Shape;2575;p114"/>
          <p:cNvSpPr txBox="1"/>
          <p:nvPr/>
        </p:nvSpPr>
        <p:spPr>
          <a:xfrm>
            <a:off x="96625" y="654075"/>
            <a:ext cx="8250300" cy="3954300"/>
          </a:xfrm>
          <a:prstGeom prst="rect">
            <a:avLst/>
          </a:prstGeom>
          <a:noFill/>
          <a:ln>
            <a:noFill/>
          </a:ln>
        </p:spPr>
        <p:txBody>
          <a:bodyPr spcFirstLastPara="1" wrap="square" lIns="91425" tIns="91425" rIns="91425" bIns="91425" anchor="t" anchorCtr="0">
            <a:noAutofit/>
          </a:bodyPr>
          <a:lstStyle/>
          <a:p>
            <a:pPr marL="457200" lvl="0" indent="-317500" algn="l" rtl="0">
              <a:spcBef>
                <a:spcPts val="630"/>
              </a:spcBef>
              <a:spcAft>
                <a:spcPts val="0"/>
              </a:spcAft>
              <a:buClr>
                <a:schemeClr val="accent1"/>
              </a:buClr>
              <a:buSzPts val="1400"/>
              <a:buFont typeface="Comfortaa"/>
              <a:buChar char="●"/>
            </a:pPr>
            <a:r>
              <a:rPr lang="en" b="1">
                <a:solidFill>
                  <a:schemeClr val="accent1"/>
                </a:solidFill>
                <a:latin typeface="Comfortaa"/>
                <a:ea typeface="Comfortaa"/>
                <a:cs typeface="Comfortaa"/>
                <a:sym typeface="Comfortaa"/>
              </a:rPr>
              <a:t>Zaključno se može reći da je najbolje prevenirati zarazu virusom SARS-CoV-2, i ne razboljeti se od bolesti COVID-19. To ćemo uspjeti svojim aktivnim razmišljanjem, pažnjom i koncentracijom u vanjskom okolišu uz poznate mjere prevencije – što manje izlazaka iz kuće, socijalna udaljenost od najmanje dva metra te pažljivo pranje ruku, uz psihičku ravnotežu i zadovoljstvo u malim stvarima.</a:t>
            </a:r>
            <a:endParaRPr b="1">
              <a:solidFill>
                <a:schemeClr val="accent1"/>
              </a:solidFill>
              <a:latin typeface="Comfortaa"/>
              <a:ea typeface="Comfortaa"/>
              <a:cs typeface="Comfortaa"/>
              <a:sym typeface="Comfortaa"/>
            </a:endParaRPr>
          </a:p>
        </p:txBody>
      </p:sp>
      <p:pic>
        <p:nvPicPr>
          <p:cNvPr id="2576" name="Google Shape;2576;p114"/>
          <p:cNvPicPr preferRelativeResize="0"/>
          <p:nvPr/>
        </p:nvPicPr>
        <p:blipFill>
          <a:blip r:embed="rId3">
            <a:alphaModFix/>
          </a:blip>
          <a:stretch>
            <a:fillRect/>
          </a:stretch>
        </p:blipFill>
        <p:spPr>
          <a:xfrm>
            <a:off x="2404124" y="2242826"/>
            <a:ext cx="3208450" cy="2135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80"/>
        <p:cNvGrpSpPr/>
        <p:nvPr/>
      </p:nvGrpSpPr>
      <p:grpSpPr>
        <a:xfrm>
          <a:off x="0" y="0"/>
          <a:ext cx="0" cy="0"/>
          <a:chOff x="0" y="0"/>
          <a:chExt cx="0" cy="0"/>
        </a:xfrm>
      </p:grpSpPr>
      <p:sp>
        <p:nvSpPr>
          <p:cNvPr id="2581" name="Google Shape;2581;p115"/>
          <p:cNvSpPr/>
          <p:nvPr/>
        </p:nvSpPr>
        <p:spPr>
          <a:xfrm>
            <a:off x="7082865" y="4296898"/>
            <a:ext cx="1162111" cy="915378"/>
          </a:xfrm>
          <a:custGeom>
            <a:avLst/>
            <a:gdLst/>
            <a:ahLst/>
            <a:cxnLst/>
            <a:rect l="l" t="t" r="r" b="b"/>
            <a:pathLst>
              <a:path w="23776" h="18728" extrusionOk="0">
                <a:moveTo>
                  <a:pt x="9323" y="1"/>
                </a:moveTo>
                <a:cubicBezTo>
                  <a:pt x="6479" y="1"/>
                  <a:pt x="0" y="616"/>
                  <a:pt x="1727" y="6318"/>
                </a:cubicBezTo>
                <a:lnTo>
                  <a:pt x="2927" y="18727"/>
                </a:lnTo>
                <a:lnTo>
                  <a:pt x="21574" y="18727"/>
                </a:lnTo>
                <a:lnTo>
                  <a:pt x="23776" y="2082"/>
                </a:lnTo>
                <a:lnTo>
                  <a:pt x="10600" y="47"/>
                </a:lnTo>
                <a:cubicBezTo>
                  <a:pt x="10614" y="47"/>
                  <a:pt x="10106" y="1"/>
                  <a:pt x="9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15"/>
          <p:cNvSpPr/>
          <p:nvPr/>
        </p:nvSpPr>
        <p:spPr>
          <a:xfrm>
            <a:off x="7052170" y="4092737"/>
            <a:ext cx="1487245" cy="339063"/>
          </a:xfrm>
          <a:custGeom>
            <a:avLst/>
            <a:gdLst/>
            <a:ahLst/>
            <a:cxnLst/>
            <a:rect l="l" t="t" r="r" b="b"/>
            <a:pathLst>
              <a:path w="30428" h="6937" extrusionOk="0">
                <a:moveTo>
                  <a:pt x="20108" y="1"/>
                </a:moveTo>
                <a:cubicBezTo>
                  <a:pt x="12083" y="1"/>
                  <a:pt x="1089" y="2292"/>
                  <a:pt x="153" y="5425"/>
                </a:cubicBezTo>
                <a:cubicBezTo>
                  <a:pt x="0" y="5864"/>
                  <a:pt x="7786" y="6936"/>
                  <a:pt x="15195" y="6936"/>
                </a:cubicBezTo>
                <a:cubicBezTo>
                  <a:pt x="20735" y="6936"/>
                  <a:pt x="26065" y="6337"/>
                  <a:pt x="27706" y="4424"/>
                </a:cubicBezTo>
                <a:cubicBezTo>
                  <a:pt x="30428" y="1275"/>
                  <a:pt x="26094" y="1"/>
                  <a:pt x="20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15"/>
          <p:cNvSpPr/>
          <p:nvPr/>
        </p:nvSpPr>
        <p:spPr>
          <a:xfrm>
            <a:off x="7217767" y="1948139"/>
            <a:ext cx="1250580" cy="2414304"/>
          </a:xfrm>
          <a:custGeom>
            <a:avLst/>
            <a:gdLst/>
            <a:ahLst/>
            <a:cxnLst/>
            <a:rect l="l" t="t" r="r" b="b"/>
            <a:pathLst>
              <a:path w="25586" h="49395" extrusionOk="0">
                <a:moveTo>
                  <a:pt x="15245" y="0"/>
                </a:moveTo>
                <a:lnTo>
                  <a:pt x="10341" y="834"/>
                </a:lnTo>
                <a:cubicBezTo>
                  <a:pt x="10341" y="834"/>
                  <a:pt x="801" y="3669"/>
                  <a:pt x="434" y="6505"/>
                </a:cubicBezTo>
                <a:cubicBezTo>
                  <a:pt x="1" y="9340"/>
                  <a:pt x="434" y="48668"/>
                  <a:pt x="434" y="48668"/>
                </a:cubicBezTo>
                <a:cubicBezTo>
                  <a:pt x="434" y="48668"/>
                  <a:pt x="8707" y="49395"/>
                  <a:pt x="14835" y="49395"/>
                </a:cubicBezTo>
                <a:cubicBezTo>
                  <a:pt x="17899" y="49395"/>
                  <a:pt x="20426" y="49213"/>
                  <a:pt x="21116" y="48668"/>
                </a:cubicBezTo>
                <a:cubicBezTo>
                  <a:pt x="23150" y="47034"/>
                  <a:pt x="25586" y="3836"/>
                  <a:pt x="23751" y="2435"/>
                </a:cubicBezTo>
                <a:cubicBezTo>
                  <a:pt x="21916" y="1001"/>
                  <a:pt x="15245" y="0"/>
                  <a:pt x="152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15"/>
          <p:cNvSpPr/>
          <p:nvPr/>
        </p:nvSpPr>
        <p:spPr>
          <a:xfrm>
            <a:off x="7935142" y="1969303"/>
            <a:ext cx="554417" cy="3303288"/>
          </a:xfrm>
          <a:custGeom>
            <a:avLst/>
            <a:gdLst/>
            <a:ahLst/>
            <a:cxnLst/>
            <a:rect l="l" t="t" r="r" b="b"/>
            <a:pathLst>
              <a:path w="11343" h="67583" extrusionOk="0">
                <a:moveTo>
                  <a:pt x="4371" y="1"/>
                </a:moveTo>
                <a:cubicBezTo>
                  <a:pt x="4371" y="1"/>
                  <a:pt x="1" y="8407"/>
                  <a:pt x="434" y="17914"/>
                </a:cubicBezTo>
                <a:cubicBezTo>
                  <a:pt x="835" y="27487"/>
                  <a:pt x="1202" y="67583"/>
                  <a:pt x="1202" y="67583"/>
                </a:cubicBezTo>
                <a:lnTo>
                  <a:pt x="11342" y="65147"/>
                </a:lnTo>
                <a:lnTo>
                  <a:pt x="11342" y="9241"/>
                </a:lnTo>
                <a:cubicBezTo>
                  <a:pt x="11342" y="9241"/>
                  <a:pt x="9774" y="3704"/>
                  <a:pt x="4371" y="1"/>
                </a:cubicBezTo>
                <a:close/>
              </a:path>
            </a:pathLst>
          </a:custGeom>
          <a:solidFill>
            <a:srgbClr val="F8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15"/>
          <p:cNvSpPr/>
          <p:nvPr/>
        </p:nvSpPr>
        <p:spPr>
          <a:xfrm>
            <a:off x="6955295" y="2028005"/>
            <a:ext cx="652172" cy="3246199"/>
          </a:xfrm>
          <a:custGeom>
            <a:avLst/>
            <a:gdLst/>
            <a:ahLst/>
            <a:cxnLst/>
            <a:rect l="l" t="t" r="r" b="b"/>
            <a:pathLst>
              <a:path w="13343" h="66415" extrusionOk="0">
                <a:moveTo>
                  <a:pt x="13343" y="1"/>
                </a:moveTo>
                <a:cubicBezTo>
                  <a:pt x="13343" y="1"/>
                  <a:pt x="7872" y="535"/>
                  <a:pt x="5671" y="4804"/>
                </a:cubicBezTo>
                <a:cubicBezTo>
                  <a:pt x="3469" y="9041"/>
                  <a:pt x="0" y="65648"/>
                  <a:pt x="0" y="65648"/>
                </a:cubicBezTo>
                <a:lnTo>
                  <a:pt x="9540" y="66415"/>
                </a:lnTo>
                <a:cubicBezTo>
                  <a:pt x="9540" y="66415"/>
                  <a:pt x="10141" y="37394"/>
                  <a:pt x="10541" y="21583"/>
                </a:cubicBezTo>
                <a:cubicBezTo>
                  <a:pt x="10941" y="5805"/>
                  <a:pt x="13343" y="1"/>
                  <a:pt x="13343" y="1"/>
                </a:cubicBezTo>
                <a:close/>
              </a:path>
            </a:pathLst>
          </a:custGeom>
          <a:solidFill>
            <a:srgbClr val="F8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15"/>
          <p:cNvSpPr/>
          <p:nvPr/>
        </p:nvSpPr>
        <p:spPr>
          <a:xfrm>
            <a:off x="5913422" y="2024730"/>
            <a:ext cx="1695707" cy="1490275"/>
          </a:xfrm>
          <a:custGeom>
            <a:avLst/>
            <a:gdLst/>
            <a:ahLst/>
            <a:cxnLst/>
            <a:rect l="l" t="t" r="r" b="b"/>
            <a:pathLst>
              <a:path w="34693" h="30490" extrusionOk="0">
                <a:moveTo>
                  <a:pt x="34692" y="1"/>
                </a:moveTo>
                <a:lnTo>
                  <a:pt x="34692" y="1"/>
                </a:lnTo>
                <a:cubicBezTo>
                  <a:pt x="34692" y="1"/>
                  <a:pt x="27187" y="1602"/>
                  <a:pt x="24585" y="3670"/>
                </a:cubicBezTo>
                <a:cubicBezTo>
                  <a:pt x="21972" y="5688"/>
                  <a:pt x="16570" y="19451"/>
                  <a:pt x="15472" y="19451"/>
                </a:cubicBezTo>
                <a:cubicBezTo>
                  <a:pt x="15463" y="19451"/>
                  <a:pt x="15454" y="19450"/>
                  <a:pt x="15445" y="19448"/>
                </a:cubicBezTo>
                <a:cubicBezTo>
                  <a:pt x="14445" y="19248"/>
                  <a:pt x="5905" y="8707"/>
                  <a:pt x="4471" y="8107"/>
                </a:cubicBezTo>
                <a:cubicBezTo>
                  <a:pt x="4471" y="8107"/>
                  <a:pt x="1002" y="13377"/>
                  <a:pt x="1" y="13577"/>
                </a:cubicBezTo>
                <a:cubicBezTo>
                  <a:pt x="1" y="13577"/>
                  <a:pt x="10342" y="27954"/>
                  <a:pt x="14011" y="30223"/>
                </a:cubicBezTo>
                <a:cubicBezTo>
                  <a:pt x="14316" y="30406"/>
                  <a:pt x="14656" y="30490"/>
                  <a:pt x="15022" y="30490"/>
                </a:cubicBezTo>
                <a:cubicBezTo>
                  <a:pt x="19067" y="30490"/>
                  <a:pt x="26386" y="20282"/>
                  <a:pt x="26386" y="20282"/>
                </a:cubicBezTo>
                <a:lnTo>
                  <a:pt x="34692" y="1"/>
                </a:lnTo>
                <a:close/>
              </a:path>
            </a:pathLst>
          </a:custGeom>
          <a:solidFill>
            <a:srgbClr val="F8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15"/>
          <p:cNvSpPr/>
          <p:nvPr/>
        </p:nvSpPr>
        <p:spPr>
          <a:xfrm>
            <a:off x="7374273" y="884760"/>
            <a:ext cx="812344" cy="1343838"/>
          </a:xfrm>
          <a:custGeom>
            <a:avLst/>
            <a:gdLst/>
            <a:ahLst/>
            <a:cxnLst/>
            <a:rect l="l" t="t" r="r" b="b"/>
            <a:pathLst>
              <a:path w="16620" h="27494" extrusionOk="0">
                <a:moveTo>
                  <a:pt x="7061" y="1"/>
                </a:moveTo>
                <a:cubicBezTo>
                  <a:pt x="5342" y="1"/>
                  <a:pt x="3621" y="773"/>
                  <a:pt x="2202" y="2676"/>
                </a:cubicBezTo>
                <a:lnTo>
                  <a:pt x="1802" y="2676"/>
                </a:lnTo>
                <a:cubicBezTo>
                  <a:pt x="1802" y="3043"/>
                  <a:pt x="1" y="8413"/>
                  <a:pt x="1802" y="14551"/>
                </a:cubicBezTo>
                <a:cubicBezTo>
                  <a:pt x="3243" y="19461"/>
                  <a:pt x="5624" y="19952"/>
                  <a:pt x="6518" y="19952"/>
                </a:cubicBezTo>
                <a:cubicBezTo>
                  <a:pt x="6742" y="19952"/>
                  <a:pt x="6872" y="19922"/>
                  <a:pt x="6872" y="19922"/>
                </a:cubicBezTo>
                <a:lnTo>
                  <a:pt x="6872" y="19922"/>
                </a:lnTo>
                <a:cubicBezTo>
                  <a:pt x="6872" y="19922"/>
                  <a:pt x="6472" y="22423"/>
                  <a:pt x="5438" y="23524"/>
                </a:cubicBezTo>
                <a:lnTo>
                  <a:pt x="7239" y="27494"/>
                </a:lnTo>
                <a:lnTo>
                  <a:pt x="15278" y="22390"/>
                </a:lnTo>
                <a:cubicBezTo>
                  <a:pt x="15278" y="22390"/>
                  <a:pt x="12276" y="15985"/>
                  <a:pt x="14778" y="10215"/>
                </a:cubicBezTo>
                <a:cubicBezTo>
                  <a:pt x="16619" y="5993"/>
                  <a:pt x="11849" y="1"/>
                  <a:pt x="7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15"/>
          <p:cNvSpPr/>
          <p:nvPr/>
        </p:nvSpPr>
        <p:spPr>
          <a:xfrm>
            <a:off x="7410149" y="1295967"/>
            <a:ext cx="727248" cy="621233"/>
          </a:xfrm>
          <a:custGeom>
            <a:avLst/>
            <a:gdLst/>
            <a:ahLst/>
            <a:cxnLst/>
            <a:rect l="l" t="t" r="r" b="b"/>
            <a:pathLst>
              <a:path w="14879" h="12710" extrusionOk="0">
                <a:moveTo>
                  <a:pt x="12977" y="0"/>
                </a:moveTo>
                <a:lnTo>
                  <a:pt x="12977" y="100"/>
                </a:lnTo>
                <a:lnTo>
                  <a:pt x="12982" y="100"/>
                </a:lnTo>
                <a:cubicBezTo>
                  <a:pt x="12979" y="36"/>
                  <a:pt x="12977" y="0"/>
                  <a:pt x="12977" y="0"/>
                </a:cubicBezTo>
                <a:close/>
                <a:moveTo>
                  <a:pt x="12982" y="100"/>
                </a:moveTo>
                <a:lnTo>
                  <a:pt x="12982" y="100"/>
                </a:lnTo>
                <a:cubicBezTo>
                  <a:pt x="13012" y="825"/>
                  <a:pt x="13096" y="5256"/>
                  <a:pt x="10708" y="5838"/>
                </a:cubicBezTo>
                <a:cubicBezTo>
                  <a:pt x="10410" y="5915"/>
                  <a:pt x="10111" y="5949"/>
                  <a:pt x="9811" y="5949"/>
                </a:cubicBezTo>
                <a:cubicBezTo>
                  <a:pt x="7945" y="5949"/>
                  <a:pt x="6071" y="4652"/>
                  <a:pt x="4352" y="4652"/>
                </a:cubicBezTo>
                <a:cubicBezTo>
                  <a:pt x="3972" y="4652"/>
                  <a:pt x="3599" y="4716"/>
                  <a:pt x="3236" y="4870"/>
                </a:cubicBezTo>
                <a:cubicBezTo>
                  <a:pt x="2783" y="5067"/>
                  <a:pt x="2408" y="5145"/>
                  <a:pt x="2098" y="5145"/>
                </a:cubicBezTo>
                <a:cubicBezTo>
                  <a:pt x="880" y="5145"/>
                  <a:pt x="668" y="3936"/>
                  <a:pt x="668" y="3936"/>
                </a:cubicBezTo>
                <a:cubicBezTo>
                  <a:pt x="668" y="3936"/>
                  <a:pt x="1" y="8139"/>
                  <a:pt x="1" y="9140"/>
                </a:cubicBezTo>
                <a:cubicBezTo>
                  <a:pt x="1" y="10108"/>
                  <a:pt x="1969" y="12709"/>
                  <a:pt x="4204" y="12709"/>
                </a:cubicBezTo>
                <a:cubicBezTo>
                  <a:pt x="6472" y="12709"/>
                  <a:pt x="12977" y="9140"/>
                  <a:pt x="13911" y="7205"/>
                </a:cubicBezTo>
                <a:cubicBezTo>
                  <a:pt x="14878" y="5271"/>
                  <a:pt x="13911" y="100"/>
                  <a:pt x="13911" y="1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15"/>
          <p:cNvSpPr/>
          <p:nvPr/>
        </p:nvSpPr>
        <p:spPr>
          <a:xfrm>
            <a:off x="7301592" y="807778"/>
            <a:ext cx="1023299" cy="786586"/>
          </a:xfrm>
          <a:custGeom>
            <a:avLst/>
            <a:gdLst/>
            <a:ahLst/>
            <a:cxnLst/>
            <a:rect l="l" t="t" r="r" b="b"/>
            <a:pathLst>
              <a:path w="20936" h="16093" extrusionOk="0">
                <a:moveTo>
                  <a:pt x="5711" y="1"/>
                </a:moveTo>
                <a:cubicBezTo>
                  <a:pt x="3122" y="1"/>
                  <a:pt x="1" y="1935"/>
                  <a:pt x="2222" y="4951"/>
                </a:cubicBezTo>
                <a:cubicBezTo>
                  <a:pt x="2900" y="5876"/>
                  <a:pt x="4256" y="6167"/>
                  <a:pt x="5697" y="6167"/>
                </a:cubicBezTo>
                <a:cubicBezTo>
                  <a:pt x="8156" y="6167"/>
                  <a:pt x="10861" y="5318"/>
                  <a:pt x="10861" y="5318"/>
                </a:cubicBezTo>
                <a:cubicBezTo>
                  <a:pt x="10989" y="5281"/>
                  <a:pt x="11116" y="5263"/>
                  <a:pt x="11243" y="5263"/>
                </a:cubicBezTo>
                <a:cubicBezTo>
                  <a:pt x="13615" y="5263"/>
                  <a:pt x="15898" y="11423"/>
                  <a:pt x="15898" y="11423"/>
                </a:cubicBezTo>
                <a:lnTo>
                  <a:pt x="15898" y="16093"/>
                </a:lnTo>
                <a:cubicBezTo>
                  <a:pt x="15898" y="16093"/>
                  <a:pt x="16599" y="13924"/>
                  <a:pt x="18767" y="9621"/>
                </a:cubicBezTo>
                <a:cubicBezTo>
                  <a:pt x="20935" y="5318"/>
                  <a:pt x="16599" y="4251"/>
                  <a:pt x="16599" y="4251"/>
                </a:cubicBezTo>
                <a:cubicBezTo>
                  <a:pt x="17509" y="877"/>
                  <a:pt x="14656" y="573"/>
                  <a:pt x="11762" y="573"/>
                </a:cubicBezTo>
                <a:cubicBezTo>
                  <a:pt x="11126" y="573"/>
                  <a:pt x="10488" y="587"/>
                  <a:pt x="9888" y="587"/>
                </a:cubicBezTo>
                <a:cubicBezTo>
                  <a:pt x="8818" y="587"/>
                  <a:pt x="7867" y="541"/>
                  <a:pt x="7259" y="281"/>
                </a:cubicBezTo>
                <a:cubicBezTo>
                  <a:pt x="6808" y="91"/>
                  <a:pt x="6272" y="1"/>
                  <a:pt x="57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15"/>
          <p:cNvSpPr/>
          <p:nvPr/>
        </p:nvSpPr>
        <p:spPr>
          <a:xfrm>
            <a:off x="5853107" y="2285785"/>
            <a:ext cx="137004" cy="169312"/>
          </a:xfrm>
          <a:custGeom>
            <a:avLst/>
            <a:gdLst/>
            <a:ahLst/>
            <a:cxnLst/>
            <a:rect l="l" t="t" r="r" b="b"/>
            <a:pathLst>
              <a:path w="2803" h="3464" extrusionOk="0">
                <a:moveTo>
                  <a:pt x="966" y="1"/>
                </a:moveTo>
                <a:cubicBezTo>
                  <a:pt x="904" y="1"/>
                  <a:pt x="842" y="30"/>
                  <a:pt x="801" y="97"/>
                </a:cubicBezTo>
                <a:cubicBezTo>
                  <a:pt x="401" y="731"/>
                  <a:pt x="1" y="1899"/>
                  <a:pt x="1135" y="2866"/>
                </a:cubicBezTo>
                <a:cubicBezTo>
                  <a:pt x="1665" y="3312"/>
                  <a:pt x="2027" y="3464"/>
                  <a:pt x="2274" y="3464"/>
                </a:cubicBezTo>
                <a:cubicBezTo>
                  <a:pt x="2803" y="3464"/>
                  <a:pt x="2803" y="2766"/>
                  <a:pt x="2803" y="2766"/>
                </a:cubicBezTo>
                <a:cubicBezTo>
                  <a:pt x="2803" y="2766"/>
                  <a:pt x="1402" y="1331"/>
                  <a:pt x="1168" y="164"/>
                </a:cubicBezTo>
                <a:cubicBezTo>
                  <a:pt x="1148" y="64"/>
                  <a:pt x="1057" y="1"/>
                  <a:pt x="966" y="1"/>
                </a:cubicBezTo>
                <a:close/>
              </a:path>
            </a:pathLst>
          </a:custGeom>
          <a:solidFill>
            <a:srgbClr val="FFC6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15"/>
          <p:cNvSpPr/>
          <p:nvPr/>
        </p:nvSpPr>
        <p:spPr>
          <a:xfrm>
            <a:off x="6603084" y="2807357"/>
            <a:ext cx="1139726" cy="1020709"/>
          </a:xfrm>
          <a:custGeom>
            <a:avLst/>
            <a:gdLst/>
            <a:ahLst/>
            <a:cxnLst/>
            <a:rect l="l" t="t" r="r" b="b"/>
            <a:pathLst>
              <a:path w="23318" h="20883" extrusionOk="0">
                <a:moveTo>
                  <a:pt x="1" y="0"/>
                </a:moveTo>
                <a:lnTo>
                  <a:pt x="6305" y="20882"/>
                </a:lnTo>
                <a:lnTo>
                  <a:pt x="23318" y="20882"/>
                </a:lnTo>
                <a:lnTo>
                  <a:pt x="170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15"/>
          <p:cNvSpPr/>
          <p:nvPr/>
        </p:nvSpPr>
        <p:spPr>
          <a:xfrm>
            <a:off x="7303058" y="3280149"/>
            <a:ext cx="474014" cy="308173"/>
          </a:xfrm>
          <a:custGeom>
            <a:avLst/>
            <a:gdLst/>
            <a:ahLst/>
            <a:cxnLst/>
            <a:rect l="l" t="t" r="r" b="b"/>
            <a:pathLst>
              <a:path w="9698" h="6305" extrusionOk="0">
                <a:moveTo>
                  <a:pt x="687" y="0"/>
                </a:moveTo>
                <a:cubicBezTo>
                  <a:pt x="1" y="0"/>
                  <a:pt x="417" y="3239"/>
                  <a:pt x="1358" y="3937"/>
                </a:cubicBezTo>
                <a:cubicBezTo>
                  <a:pt x="2359" y="4738"/>
                  <a:pt x="3993" y="5772"/>
                  <a:pt x="4593" y="6172"/>
                </a:cubicBezTo>
                <a:cubicBezTo>
                  <a:pt x="4746" y="6268"/>
                  <a:pt x="5119" y="6305"/>
                  <a:pt x="5598" y="6305"/>
                </a:cubicBezTo>
                <a:cubicBezTo>
                  <a:pt x="7115" y="6305"/>
                  <a:pt x="9697" y="5939"/>
                  <a:pt x="9697" y="5939"/>
                </a:cubicBezTo>
                <a:lnTo>
                  <a:pt x="9497" y="2570"/>
                </a:lnTo>
                <a:cubicBezTo>
                  <a:pt x="9497" y="2570"/>
                  <a:pt x="8029" y="368"/>
                  <a:pt x="5594" y="34"/>
                </a:cubicBezTo>
                <a:lnTo>
                  <a:pt x="5594" y="34"/>
                </a:lnTo>
                <a:lnTo>
                  <a:pt x="6161" y="1869"/>
                </a:lnTo>
                <a:cubicBezTo>
                  <a:pt x="6161" y="1869"/>
                  <a:pt x="1925" y="935"/>
                  <a:pt x="924" y="101"/>
                </a:cubicBezTo>
                <a:cubicBezTo>
                  <a:pt x="834" y="32"/>
                  <a:pt x="755" y="0"/>
                  <a:pt x="687" y="0"/>
                </a:cubicBezTo>
                <a:close/>
              </a:path>
            </a:pathLst>
          </a:custGeom>
          <a:solidFill>
            <a:srgbClr val="FFC6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15"/>
          <p:cNvSpPr/>
          <p:nvPr/>
        </p:nvSpPr>
        <p:spPr>
          <a:xfrm>
            <a:off x="7713434" y="1985628"/>
            <a:ext cx="1253806" cy="1669607"/>
          </a:xfrm>
          <a:custGeom>
            <a:avLst/>
            <a:gdLst/>
            <a:ahLst/>
            <a:cxnLst/>
            <a:rect l="l" t="t" r="r" b="b"/>
            <a:pathLst>
              <a:path w="25652" h="34159" extrusionOk="0">
                <a:moveTo>
                  <a:pt x="9007" y="0"/>
                </a:moveTo>
                <a:cubicBezTo>
                  <a:pt x="15111" y="4237"/>
                  <a:pt x="15878" y="22483"/>
                  <a:pt x="15311" y="23884"/>
                </a:cubicBezTo>
                <a:cubicBezTo>
                  <a:pt x="14711" y="25319"/>
                  <a:pt x="0" y="27854"/>
                  <a:pt x="0" y="27854"/>
                </a:cubicBezTo>
                <a:cubicBezTo>
                  <a:pt x="1435" y="28688"/>
                  <a:pt x="1435" y="34158"/>
                  <a:pt x="1435" y="34158"/>
                </a:cubicBezTo>
                <a:cubicBezTo>
                  <a:pt x="3036" y="34158"/>
                  <a:pt x="23217" y="30389"/>
                  <a:pt x="24451" y="28187"/>
                </a:cubicBezTo>
                <a:cubicBezTo>
                  <a:pt x="25652" y="25986"/>
                  <a:pt x="23617" y="7506"/>
                  <a:pt x="20782" y="4871"/>
                </a:cubicBezTo>
                <a:cubicBezTo>
                  <a:pt x="17946" y="2202"/>
                  <a:pt x="9007" y="1"/>
                  <a:pt x="9007" y="0"/>
                </a:cubicBezTo>
                <a:close/>
              </a:path>
            </a:pathLst>
          </a:custGeom>
          <a:solidFill>
            <a:srgbClr val="F8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15"/>
          <p:cNvSpPr/>
          <p:nvPr/>
        </p:nvSpPr>
        <p:spPr>
          <a:xfrm>
            <a:off x="7622131" y="1175288"/>
            <a:ext cx="174493" cy="262570"/>
          </a:xfrm>
          <a:custGeom>
            <a:avLst/>
            <a:gdLst/>
            <a:ahLst/>
            <a:cxnLst/>
            <a:rect l="l" t="t" r="r" b="b"/>
            <a:pathLst>
              <a:path w="3570" h="5372" fill="none" extrusionOk="0">
                <a:moveTo>
                  <a:pt x="3536" y="2636"/>
                </a:moveTo>
                <a:cubicBezTo>
                  <a:pt x="3569" y="4104"/>
                  <a:pt x="2836" y="5338"/>
                  <a:pt x="1868" y="5338"/>
                </a:cubicBezTo>
                <a:cubicBezTo>
                  <a:pt x="901" y="5371"/>
                  <a:pt x="67" y="4204"/>
                  <a:pt x="34" y="2736"/>
                </a:cubicBezTo>
                <a:cubicBezTo>
                  <a:pt x="0" y="1268"/>
                  <a:pt x="734" y="34"/>
                  <a:pt x="1701" y="34"/>
                </a:cubicBezTo>
                <a:cubicBezTo>
                  <a:pt x="2669" y="1"/>
                  <a:pt x="3503" y="1168"/>
                  <a:pt x="3536" y="2636"/>
                </a:cubicBezTo>
                <a:close/>
              </a:path>
            </a:pathLst>
          </a:custGeom>
          <a:noFill/>
          <a:ln w="83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15"/>
          <p:cNvSpPr/>
          <p:nvPr/>
        </p:nvSpPr>
        <p:spPr>
          <a:xfrm>
            <a:off x="7377548" y="1175288"/>
            <a:ext cx="174493" cy="262570"/>
          </a:xfrm>
          <a:custGeom>
            <a:avLst/>
            <a:gdLst/>
            <a:ahLst/>
            <a:cxnLst/>
            <a:rect l="l" t="t" r="r" b="b"/>
            <a:pathLst>
              <a:path w="3570" h="5372" fill="none" extrusionOk="0">
                <a:moveTo>
                  <a:pt x="3536" y="2636"/>
                </a:moveTo>
                <a:cubicBezTo>
                  <a:pt x="3570" y="4104"/>
                  <a:pt x="2836" y="5338"/>
                  <a:pt x="1869" y="5338"/>
                </a:cubicBezTo>
                <a:cubicBezTo>
                  <a:pt x="901" y="5371"/>
                  <a:pt x="67" y="4204"/>
                  <a:pt x="34" y="2736"/>
                </a:cubicBezTo>
                <a:cubicBezTo>
                  <a:pt x="1" y="1268"/>
                  <a:pt x="734" y="34"/>
                  <a:pt x="1702" y="34"/>
                </a:cubicBezTo>
                <a:cubicBezTo>
                  <a:pt x="2669" y="1"/>
                  <a:pt x="3503" y="1168"/>
                  <a:pt x="3536" y="2636"/>
                </a:cubicBezTo>
                <a:close/>
              </a:path>
            </a:pathLst>
          </a:custGeom>
          <a:noFill/>
          <a:ln w="83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15"/>
          <p:cNvSpPr/>
          <p:nvPr/>
        </p:nvSpPr>
        <p:spPr>
          <a:xfrm>
            <a:off x="7793300" y="1305742"/>
            <a:ext cx="326160" cy="60364"/>
          </a:xfrm>
          <a:custGeom>
            <a:avLst/>
            <a:gdLst/>
            <a:ahLst/>
            <a:cxnLst/>
            <a:rect l="l" t="t" r="r" b="b"/>
            <a:pathLst>
              <a:path w="6673" h="1235" fill="none" extrusionOk="0">
                <a:moveTo>
                  <a:pt x="1" y="0"/>
                </a:moveTo>
                <a:lnTo>
                  <a:pt x="6672" y="1235"/>
                </a:lnTo>
              </a:path>
            </a:pathLst>
          </a:custGeom>
          <a:noFill/>
          <a:ln w="83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15"/>
          <p:cNvSpPr/>
          <p:nvPr/>
        </p:nvSpPr>
        <p:spPr>
          <a:xfrm>
            <a:off x="7543878" y="1266591"/>
            <a:ext cx="81528" cy="29424"/>
          </a:xfrm>
          <a:custGeom>
            <a:avLst/>
            <a:gdLst/>
            <a:ahLst/>
            <a:cxnLst/>
            <a:rect l="l" t="t" r="r" b="b"/>
            <a:pathLst>
              <a:path w="1668" h="602" fill="none" extrusionOk="0">
                <a:moveTo>
                  <a:pt x="0" y="601"/>
                </a:moveTo>
                <a:cubicBezTo>
                  <a:pt x="0" y="601"/>
                  <a:pt x="801" y="1"/>
                  <a:pt x="1668" y="535"/>
                </a:cubicBezTo>
              </a:path>
            </a:pathLst>
          </a:custGeom>
          <a:noFill/>
          <a:ln w="835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15"/>
          <p:cNvSpPr/>
          <p:nvPr/>
        </p:nvSpPr>
        <p:spPr>
          <a:xfrm>
            <a:off x="8042770" y="1337512"/>
            <a:ext cx="156555" cy="181042"/>
          </a:xfrm>
          <a:custGeom>
            <a:avLst/>
            <a:gdLst/>
            <a:ahLst/>
            <a:cxnLst/>
            <a:rect l="l" t="t" r="r" b="b"/>
            <a:pathLst>
              <a:path w="3203" h="3704" extrusionOk="0">
                <a:moveTo>
                  <a:pt x="2089" y="1"/>
                </a:moveTo>
                <a:cubicBezTo>
                  <a:pt x="1521" y="1"/>
                  <a:pt x="873" y="500"/>
                  <a:pt x="467" y="1285"/>
                </a:cubicBezTo>
                <a:cubicBezTo>
                  <a:pt x="0" y="2286"/>
                  <a:pt x="100" y="3320"/>
                  <a:pt x="734" y="3620"/>
                </a:cubicBezTo>
                <a:cubicBezTo>
                  <a:pt x="854" y="3677"/>
                  <a:pt x="981" y="3704"/>
                  <a:pt x="1114" y="3704"/>
                </a:cubicBezTo>
                <a:cubicBezTo>
                  <a:pt x="1682" y="3704"/>
                  <a:pt x="2330" y="3204"/>
                  <a:pt x="2736" y="2419"/>
                </a:cubicBezTo>
                <a:cubicBezTo>
                  <a:pt x="3203" y="1419"/>
                  <a:pt x="3069" y="385"/>
                  <a:pt x="2469" y="84"/>
                </a:cubicBezTo>
                <a:cubicBezTo>
                  <a:pt x="2349" y="28"/>
                  <a:pt x="2221" y="1"/>
                  <a:pt x="2089" y="1"/>
                </a:cubicBezTo>
                <a:close/>
              </a:path>
            </a:pathLst>
          </a:custGeom>
          <a:solidFill>
            <a:srgbClr val="FFC6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15"/>
          <p:cNvSpPr txBox="1"/>
          <p:nvPr/>
        </p:nvSpPr>
        <p:spPr>
          <a:xfrm>
            <a:off x="1282250" y="1825575"/>
            <a:ext cx="5567100" cy="338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accent1"/>
                </a:solidFill>
                <a:latin typeface="Comfortaa"/>
                <a:ea typeface="Comfortaa"/>
                <a:cs typeface="Comfortaa"/>
                <a:sym typeface="Comfortaa"/>
              </a:rPr>
              <a:t>HVALA NA PAŽNJI!</a:t>
            </a:r>
            <a:endParaRPr sz="3600" b="1">
              <a:solidFill>
                <a:schemeClr val="accent1"/>
              </a:solidFill>
              <a:latin typeface="Comfortaa"/>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77"/>
          <p:cNvSpPr txBox="1">
            <a:spLocks noGrp="1"/>
          </p:cNvSpPr>
          <p:nvPr>
            <p:ph type="title"/>
          </p:nvPr>
        </p:nvSpPr>
        <p:spPr>
          <a:xfrm>
            <a:off x="325150" y="2415404"/>
            <a:ext cx="7767600" cy="639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500">
                <a:latin typeface="Comfortaa"/>
                <a:ea typeface="Comfortaa"/>
                <a:cs typeface="Comfortaa"/>
                <a:sym typeface="Comfortaa"/>
              </a:rPr>
              <a:t>BOLESTI ORGANA </a:t>
            </a:r>
            <a:endParaRPr sz="2500">
              <a:latin typeface="Comfortaa"/>
              <a:ea typeface="Comfortaa"/>
              <a:cs typeface="Comfortaa"/>
              <a:sym typeface="Comfortaa"/>
            </a:endParaRPr>
          </a:p>
          <a:p>
            <a:pPr marL="0" lvl="0" indent="0" algn="ctr" rtl="0">
              <a:spcBef>
                <a:spcPts val="0"/>
              </a:spcBef>
              <a:spcAft>
                <a:spcPts val="0"/>
              </a:spcAft>
              <a:buNone/>
            </a:pPr>
            <a:r>
              <a:rPr lang="en" sz="2500">
                <a:latin typeface="Comfortaa"/>
                <a:ea typeface="Comfortaa"/>
                <a:cs typeface="Comfortaa"/>
                <a:sym typeface="Comfortaa"/>
              </a:rPr>
              <a:t>ZA DISANJE</a:t>
            </a:r>
            <a:endParaRPr sz="2500">
              <a:latin typeface="Comfortaa"/>
              <a:ea typeface="Comfortaa"/>
              <a:cs typeface="Comfortaa"/>
              <a:sym typeface="Comfortaa"/>
            </a:endParaRPr>
          </a:p>
        </p:txBody>
      </p:sp>
      <p:sp>
        <p:nvSpPr>
          <p:cNvPr id="2321" name="Google Shape;2321;p77"/>
          <p:cNvSpPr txBox="1"/>
          <p:nvPr/>
        </p:nvSpPr>
        <p:spPr>
          <a:xfrm>
            <a:off x="3328300" y="277050"/>
            <a:ext cx="1371600" cy="532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b="1">
                <a:solidFill>
                  <a:schemeClr val="accent1"/>
                </a:solidFill>
                <a:latin typeface="Comfortaa"/>
                <a:ea typeface="Comfortaa"/>
                <a:cs typeface="Comfortaa"/>
                <a:sym typeface="Comfortaa"/>
              </a:rPr>
              <a:t>BOLESTI PLUĆA</a:t>
            </a:r>
            <a:endParaRPr b="1">
              <a:solidFill>
                <a:schemeClr val="accent1"/>
              </a:solidFill>
              <a:latin typeface="Comfortaa"/>
              <a:ea typeface="Comfortaa"/>
              <a:cs typeface="Comfortaa"/>
              <a:sym typeface="Comfortaa"/>
            </a:endParaRPr>
          </a:p>
        </p:txBody>
      </p:sp>
      <p:sp>
        <p:nvSpPr>
          <p:cNvPr id="2322" name="Google Shape;2322;p77"/>
          <p:cNvSpPr txBox="1"/>
          <p:nvPr/>
        </p:nvSpPr>
        <p:spPr>
          <a:xfrm>
            <a:off x="243400" y="3193450"/>
            <a:ext cx="1773000" cy="731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b="1">
                <a:solidFill>
                  <a:schemeClr val="accent1"/>
                </a:solidFill>
                <a:latin typeface="Comfortaa"/>
                <a:ea typeface="Comfortaa"/>
                <a:cs typeface="Comfortaa"/>
                <a:sym typeface="Comfortaa"/>
              </a:rPr>
              <a:t>BOLESTI GORNJIH DISAJNIH PUTEVA</a:t>
            </a:r>
            <a:endParaRPr b="1">
              <a:solidFill>
                <a:schemeClr val="accent1"/>
              </a:solidFill>
              <a:latin typeface="Comfortaa"/>
              <a:ea typeface="Comfortaa"/>
              <a:cs typeface="Comfortaa"/>
              <a:sym typeface="Comfortaa"/>
            </a:endParaRPr>
          </a:p>
        </p:txBody>
      </p:sp>
      <p:sp>
        <p:nvSpPr>
          <p:cNvPr id="2323" name="Google Shape;2323;p77"/>
          <p:cNvSpPr txBox="1"/>
          <p:nvPr/>
        </p:nvSpPr>
        <p:spPr>
          <a:xfrm>
            <a:off x="6984775" y="1696200"/>
            <a:ext cx="2090700" cy="731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b="1">
                <a:solidFill>
                  <a:schemeClr val="accent1"/>
                </a:solidFill>
                <a:latin typeface="Comfortaa"/>
                <a:ea typeface="Comfortaa"/>
                <a:cs typeface="Comfortaa"/>
                <a:sym typeface="Comfortaa"/>
              </a:rPr>
              <a:t>BOLESTI PLEURE (PLUĆNE MARAMICE)</a:t>
            </a:r>
            <a:endParaRPr b="1">
              <a:solidFill>
                <a:schemeClr val="accent1"/>
              </a:solidFill>
              <a:latin typeface="Comfortaa"/>
              <a:ea typeface="Comfortaa"/>
              <a:cs typeface="Comfortaa"/>
              <a:sym typeface="Comfortaa"/>
            </a:endParaRPr>
          </a:p>
        </p:txBody>
      </p:sp>
      <p:sp>
        <p:nvSpPr>
          <p:cNvPr id="2324" name="Google Shape;2324;p77"/>
          <p:cNvSpPr txBox="1"/>
          <p:nvPr/>
        </p:nvSpPr>
        <p:spPr>
          <a:xfrm>
            <a:off x="6071125" y="3450250"/>
            <a:ext cx="2534700" cy="731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b="1">
                <a:solidFill>
                  <a:schemeClr val="accent1"/>
                </a:solidFill>
                <a:latin typeface="Comfortaa"/>
                <a:ea typeface="Comfortaa"/>
                <a:cs typeface="Comfortaa"/>
                <a:sym typeface="Comfortaa"/>
              </a:rPr>
              <a:t>BOLESTI MEDIJASTINUMA (SREDOGRUĐA)</a:t>
            </a:r>
            <a:endParaRPr b="1">
              <a:solidFill>
                <a:schemeClr val="accent1"/>
              </a:solidFill>
              <a:latin typeface="Comfortaa"/>
              <a:ea typeface="Comfortaa"/>
              <a:cs typeface="Comfortaa"/>
              <a:sym typeface="Comfortaa"/>
            </a:endParaRPr>
          </a:p>
        </p:txBody>
      </p:sp>
      <p:cxnSp>
        <p:nvCxnSpPr>
          <p:cNvPr id="2325" name="Google Shape;2325;p77"/>
          <p:cNvCxnSpPr/>
          <p:nvPr/>
        </p:nvCxnSpPr>
        <p:spPr>
          <a:xfrm flipH="1">
            <a:off x="2016405" y="3450256"/>
            <a:ext cx="476100" cy="600"/>
          </a:xfrm>
          <a:prstGeom prst="bentConnector3">
            <a:avLst>
              <a:gd name="adj1" fmla="val 50000"/>
            </a:avLst>
          </a:prstGeom>
          <a:noFill/>
          <a:ln w="19050" cap="flat" cmpd="sng">
            <a:solidFill>
              <a:schemeClr val="accent1"/>
            </a:solidFill>
            <a:prstDash val="solid"/>
            <a:round/>
            <a:headEnd type="none" w="med" len="med"/>
            <a:tailEnd type="none" w="med" len="med"/>
          </a:ln>
        </p:spPr>
      </p:cxnSp>
      <p:sp>
        <p:nvSpPr>
          <p:cNvPr id="2326" name="Google Shape;2326;p77"/>
          <p:cNvSpPr txBox="1"/>
          <p:nvPr/>
        </p:nvSpPr>
        <p:spPr>
          <a:xfrm>
            <a:off x="178917" y="1311913"/>
            <a:ext cx="1371600" cy="731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b="1">
                <a:solidFill>
                  <a:schemeClr val="accent1"/>
                </a:solidFill>
                <a:latin typeface="Comfortaa"/>
                <a:ea typeface="Comfortaa"/>
                <a:cs typeface="Comfortaa"/>
                <a:sym typeface="Comfortaa"/>
              </a:rPr>
              <a:t>BOLESTI BRONHIJA</a:t>
            </a:r>
            <a:endParaRPr b="1">
              <a:solidFill>
                <a:schemeClr val="accent1"/>
              </a:solidFill>
              <a:latin typeface="Comfortaa"/>
              <a:ea typeface="Comfortaa"/>
              <a:cs typeface="Comfortaa"/>
              <a:sym typeface="Comfortaa"/>
            </a:endParaRPr>
          </a:p>
        </p:txBody>
      </p:sp>
      <p:sp>
        <p:nvSpPr>
          <p:cNvPr id="2327" name="Google Shape;2327;p77"/>
          <p:cNvSpPr/>
          <p:nvPr/>
        </p:nvSpPr>
        <p:spPr>
          <a:xfrm>
            <a:off x="2404980" y="3349003"/>
            <a:ext cx="203100" cy="203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28" name="Google Shape;2328;p77"/>
          <p:cNvCxnSpPr/>
          <p:nvPr/>
        </p:nvCxnSpPr>
        <p:spPr>
          <a:xfrm rot="10800000">
            <a:off x="1346875" y="1508725"/>
            <a:ext cx="1261200" cy="337800"/>
          </a:xfrm>
          <a:prstGeom prst="bentConnector3">
            <a:avLst>
              <a:gd name="adj1" fmla="val 50000"/>
            </a:avLst>
          </a:prstGeom>
          <a:noFill/>
          <a:ln w="19050" cap="flat" cmpd="sng">
            <a:solidFill>
              <a:schemeClr val="accent1"/>
            </a:solidFill>
            <a:prstDash val="solid"/>
            <a:round/>
            <a:headEnd type="none" w="med" len="med"/>
            <a:tailEnd type="none" w="med" len="med"/>
          </a:ln>
        </p:spPr>
      </p:cxnSp>
      <p:grpSp>
        <p:nvGrpSpPr>
          <p:cNvPr id="2329" name="Google Shape;2329;p77"/>
          <p:cNvGrpSpPr/>
          <p:nvPr/>
        </p:nvGrpSpPr>
        <p:grpSpPr>
          <a:xfrm>
            <a:off x="5614685" y="1846525"/>
            <a:ext cx="1321127" cy="430753"/>
            <a:chOff x="5398848" y="2700225"/>
            <a:chExt cx="1321127" cy="430753"/>
          </a:xfrm>
        </p:grpSpPr>
        <p:sp>
          <p:nvSpPr>
            <p:cNvPr id="2330" name="Google Shape;2330;p77"/>
            <p:cNvSpPr/>
            <p:nvPr/>
          </p:nvSpPr>
          <p:spPr>
            <a:xfrm>
              <a:off x="5398848" y="2927878"/>
              <a:ext cx="203100" cy="203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31" name="Google Shape;2331;p77"/>
            <p:cNvCxnSpPr/>
            <p:nvPr/>
          </p:nvCxnSpPr>
          <p:spPr>
            <a:xfrm rot="10800000" flipH="1">
              <a:off x="5491175" y="2700225"/>
              <a:ext cx="1228800" cy="319200"/>
            </a:xfrm>
            <a:prstGeom prst="bentConnector3">
              <a:avLst>
                <a:gd name="adj1" fmla="val 50000"/>
              </a:avLst>
            </a:prstGeom>
            <a:noFill/>
            <a:ln w="19050" cap="flat" cmpd="sng">
              <a:solidFill>
                <a:schemeClr val="accent1"/>
              </a:solidFill>
              <a:prstDash val="solid"/>
              <a:round/>
              <a:headEnd type="none" w="med" len="med"/>
              <a:tailEnd type="none" w="med" len="med"/>
            </a:ln>
          </p:spPr>
        </p:cxnSp>
      </p:grpSp>
      <p:sp>
        <p:nvSpPr>
          <p:cNvPr id="2332" name="Google Shape;2332;p77"/>
          <p:cNvSpPr/>
          <p:nvPr/>
        </p:nvSpPr>
        <p:spPr>
          <a:xfrm>
            <a:off x="2494734" y="1768129"/>
            <a:ext cx="203100" cy="203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33" name="Google Shape;2333;p77"/>
          <p:cNvCxnSpPr/>
          <p:nvPr/>
        </p:nvCxnSpPr>
        <p:spPr>
          <a:xfrm rot="-5400000">
            <a:off x="3860510" y="894597"/>
            <a:ext cx="307200" cy="1800"/>
          </a:xfrm>
          <a:prstGeom prst="bentConnector3">
            <a:avLst>
              <a:gd name="adj1" fmla="val 102082"/>
            </a:avLst>
          </a:prstGeom>
          <a:noFill/>
          <a:ln w="19050" cap="flat" cmpd="sng">
            <a:solidFill>
              <a:schemeClr val="accent1"/>
            </a:solidFill>
            <a:prstDash val="solid"/>
            <a:round/>
            <a:headEnd type="none" w="med" len="med"/>
            <a:tailEnd type="none" w="med" len="med"/>
          </a:ln>
        </p:spPr>
      </p:cxnSp>
      <p:sp>
        <p:nvSpPr>
          <p:cNvPr id="2334" name="Google Shape;2334;p77"/>
          <p:cNvSpPr/>
          <p:nvPr/>
        </p:nvSpPr>
        <p:spPr>
          <a:xfrm>
            <a:off x="5475059" y="3520552"/>
            <a:ext cx="203100" cy="203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7"/>
          <p:cNvSpPr/>
          <p:nvPr/>
        </p:nvSpPr>
        <p:spPr>
          <a:xfrm>
            <a:off x="3912541" y="974777"/>
            <a:ext cx="203100" cy="203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36" name="Google Shape;2336;p77"/>
          <p:cNvCxnSpPr/>
          <p:nvPr/>
        </p:nvCxnSpPr>
        <p:spPr>
          <a:xfrm flipH="1">
            <a:off x="5510475" y="3621800"/>
            <a:ext cx="523500" cy="600"/>
          </a:xfrm>
          <a:prstGeom prst="bentConnector3">
            <a:avLst>
              <a:gd name="adj1" fmla="val 50000"/>
            </a:avLst>
          </a:prstGeom>
          <a:noFill/>
          <a:ln w="19050" cap="flat" cmpd="sng">
            <a:solidFill>
              <a:schemeClr val="accent1"/>
            </a:solidFill>
            <a:prstDash val="solid"/>
            <a:round/>
            <a:headEnd type="none" w="med" len="med"/>
            <a:tailEnd type="none" w="med" len="med"/>
          </a:ln>
        </p:spPr>
      </p:cxnSp>
      <p:sp>
        <p:nvSpPr>
          <p:cNvPr id="2337" name="Google Shape;2337;p77"/>
          <p:cNvSpPr/>
          <p:nvPr/>
        </p:nvSpPr>
        <p:spPr>
          <a:xfrm>
            <a:off x="2334475" y="1051600"/>
            <a:ext cx="3492900" cy="33675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1"/>
        <p:cNvGrpSpPr/>
        <p:nvPr/>
      </p:nvGrpSpPr>
      <p:grpSpPr>
        <a:xfrm>
          <a:off x="0" y="0"/>
          <a:ext cx="0" cy="0"/>
          <a:chOff x="0" y="0"/>
          <a:chExt cx="0" cy="0"/>
        </a:xfrm>
      </p:grpSpPr>
      <p:sp>
        <p:nvSpPr>
          <p:cNvPr id="2342" name="Google Shape;2342;p78"/>
          <p:cNvSpPr txBox="1">
            <a:spLocks noGrp="1"/>
          </p:cNvSpPr>
          <p:nvPr>
            <p:ph type="subTitle" idx="1"/>
          </p:nvPr>
        </p:nvSpPr>
        <p:spPr>
          <a:xfrm>
            <a:off x="419600" y="529975"/>
            <a:ext cx="7606500" cy="1910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a:latin typeface="Comfortaa"/>
                <a:ea typeface="Comfortaa"/>
                <a:cs typeface="Comfortaa"/>
                <a:sym typeface="Comfortaa"/>
              </a:rPr>
              <a:t>BOLESTI GORNJIH DISAJNIH PUTEVA</a:t>
            </a:r>
            <a:endParaRPr b="1">
              <a:latin typeface="Comfortaa"/>
              <a:ea typeface="Comfortaa"/>
              <a:cs typeface="Comfortaa"/>
              <a:sym typeface="Comfortaa"/>
            </a:endParaRPr>
          </a:p>
        </p:txBody>
      </p:sp>
      <p:sp>
        <p:nvSpPr>
          <p:cNvPr id="2343" name="Google Shape;2343;p78"/>
          <p:cNvSpPr txBox="1">
            <a:spLocks noGrp="1"/>
          </p:cNvSpPr>
          <p:nvPr>
            <p:ph type="title"/>
          </p:nvPr>
        </p:nvSpPr>
        <p:spPr>
          <a:xfrm>
            <a:off x="193250" y="1544131"/>
            <a:ext cx="8059200" cy="28599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Comfortaa"/>
              <a:buChar char="●"/>
            </a:pPr>
            <a:r>
              <a:rPr lang="en" sz="1400">
                <a:latin typeface="Comfortaa"/>
                <a:ea typeface="Comfortaa"/>
                <a:cs typeface="Comfortaa"/>
                <a:sym typeface="Comfortaa"/>
              </a:rPr>
              <a:t>Najčešće su upalne prirode i javljaju se u vidu influence ili nazeba.</a:t>
            </a:r>
            <a:endParaRPr sz="1400">
              <a:latin typeface="Comfortaa"/>
              <a:ea typeface="Comfortaa"/>
              <a:cs typeface="Comfortaa"/>
              <a:sym typeface="Comfortaa"/>
            </a:endParaRPr>
          </a:p>
          <a:p>
            <a:pPr marL="457200" lvl="0" indent="0" algn="l" rtl="0">
              <a:spcBef>
                <a:spcPts val="0"/>
              </a:spcBef>
              <a:spcAft>
                <a:spcPts val="0"/>
              </a:spcAft>
              <a:buNone/>
            </a:pPr>
            <a:endParaRPr sz="1400">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sz="1400">
                <a:latin typeface="Comfortaa"/>
                <a:ea typeface="Comfortaa"/>
                <a:cs typeface="Comfortaa"/>
                <a:sym typeface="Comfortaa"/>
              </a:rPr>
              <a:t>Uzročnici su virusi i prenose se kapljičnim putem.</a:t>
            </a:r>
            <a:endParaRPr sz="1400">
              <a:latin typeface="Comfortaa"/>
              <a:ea typeface="Comfortaa"/>
              <a:cs typeface="Comfortaa"/>
              <a:sym typeface="Comfortaa"/>
            </a:endParaRPr>
          </a:p>
          <a:p>
            <a:pPr marL="457200" lvl="0" indent="0" algn="l" rtl="0">
              <a:spcBef>
                <a:spcPts val="0"/>
              </a:spcBef>
              <a:spcAft>
                <a:spcPts val="0"/>
              </a:spcAft>
              <a:buNone/>
            </a:pPr>
            <a:endParaRPr sz="1400">
              <a:latin typeface="Comfortaa"/>
              <a:ea typeface="Comfortaa"/>
              <a:cs typeface="Comfortaa"/>
              <a:sym typeface="Comfortaa"/>
            </a:endParaRPr>
          </a:p>
          <a:p>
            <a:pPr marL="457200" lvl="0" indent="-317500" algn="l" rtl="0">
              <a:spcBef>
                <a:spcPts val="0"/>
              </a:spcBef>
              <a:spcAft>
                <a:spcPts val="0"/>
              </a:spcAft>
              <a:buSzPts val="1400"/>
              <a:buFont typeface="Comfortaa"/>
              <a:buChar char="●"/>
            </a:pPr>
            <a:r>
              <a:rPr lang="en" sz="1400">
                <a:latin typeface="Comfortaa"/>
                <a:ea typeface="Comfortaa"/>
                <a:cs typeface="Comfortaa"/>
                <a:sym typeface="Comfortaa"/>
              </a:rPr>
              <a:t>U ovu grupu spadaju:</a:t>
            </a:r>
            <a:endParaRPr sz="1400">
              <a:latin typeface="Comfortaa"/>
              <a:ea typeface="Comfortaa"/>
              <a:cs typeface="Comfortaa"/>
              <a:sym typeface="Comfortaa"/>
            </a:endParaRPr>
          </a:p>
          <a:p>
            <a:pPr marL="0" lvl="0" indent="0" algn="l" rtl="0">
              <a:spcBef>
                <a:spcPts val="0"/>
              </a:spcBef>
              <a:spcAft>
                <a:spcPts val="0"/>
              </a:spcAft>
              <a:buNone/>
            </a:pPr>
            <a:r>
              <a:rPr lang="en" sz="1400">
                <a:latin typeface="Comfortaa"/>
                <a:ea typeface="Comfortaa"/>
                <a:cs typeface="Comfortaa"/>
                <a:sym typeface="Comfortaa"/>
              </a:rPr>
              <a:t>              - Polenska kijavica ili rinitis alergica</a:t>
            </a:r>
            <a:endParaRPr sz="1400">
              <a:latin typeface="Comfortaa"/>
              <a:ea typeface="Comfortaa"/>
              <a:cs typeface="Comfortaa"/>
              <a:sym typeface="Comfortaa"/>
            </a:endParaRPr>
          </a:p>
          <a:p>
            <a:pPr marL="0" lvl="0" indent="0" algn="l" rtl="0">
              <a:spcBef>
                <a:spcPts val="0"/>
              </a:spcBef>
              <a:spcAft>
                <a:spcPts val="0"/>
              </a:spcAft>
              <a:buNone/>
            </a:pPr>
            <a:r>
              <a:rPr lang="en" sz="1400">
                <a:latin typeface="Comfortaa"/>
                <a:ea typeface="Comfortaa"/>
                <a:cs typeface="Comfortaa"/>
                <a:sym typeface="Comfortaa"/>
              </a:rPr>
              <a:t>              - Zapaljenje grkljana i dušnika</a:t>
            </a:r>
            <a:endParaRPr sz="1400">
              <a:latin typeface="Comfortaa"/>
              <a:ea typeface="Comfortaa"/>
              <a:cs typeface="Comfortaa"/>
              <a:sym typeface="Comfortaa"/>
            </a:endParaRPr>
          </a:p>
          <a:p>
            <a:pPr marL="0" lvl="0" indent="0" algn="l" rtl="0">
              <a:spcBef>
                <a:spcPts val="0"/>
              </a:spcBef>
              <a:spcAft>
                <a:spcPts val="0"/>
              </a:spcAft>
              <a:buNone/>
            </a:pPr>
            <a:endParaRPr/>
          </a:p>
        </p:txBody>
      </p:sp>
      <p:pic>
        <p:nvPicPr>
          <p:cNvPr id="2344" name="Google Shape;2344;p78"/>
          <p:cNvPicPr preferRelativeResize="0"/>
          <p:nvPr/>
        </p:nvPicPr>
        <p:blipFill>
          <a:blip r:embed="rId3">
            <a:alphaModFix/>
          </a:blip>
          <a:stretch>
            <a:fillRect/>
          </a:stretch>
        </p:blipFill>
        <p:spPr>
          <a:xfrm>
            <a:off x="4652263" y="2339413"/>
            <a:ext cx="2619375" cy="1743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8"/>
        <p:cNvGrpSpPr/>
        <p:nvPr/>
      </p:nvGrpSpPr>
      <p:grpSpPr>
        <a:xfrm>
          <a:off x="0" y="0"/>
          <a:ext cx="0" cy="0"/>
          <a:chOff x="0" y="0"/>
          <a:chExt cx="0" cy="0"/>
        </a:xfrm>
      </p:grpSpPr>
      <p:sp>
        <p:nvSpPr>
          <p:cNvPr id="2349" name="Google Shape;2349;p79"/>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a:latin typeface="Comfortaa"/>
                <a:ea typeface="Comfortaa"/>
                <a:cs typeface="Comfortaa"/>
                <a:sym typeface="Comfortaa"/>
              </a:rPr>
              <a:t>POLENSKA KIJAVICA</a:t>
            </a:r>
            <a:endParaRPr sz="3000">
              <a:latin typeface="Comfortaa"/>
              <a:ea typeface="Comfortaa"/>
              <a:cs typeface="Comfortaa"/>
              <a:sym typeface="Comfortaa"/>
            </a:endParaRPr>
          </a:p>
        </p:txBody>
      </p:sp>
      <p:sp>
        <p:nvSpPr>
          <p:cNvPr id="2350" name="Google Shape;2350;p79"/>
          <p:cNvSpPr txBox="1"/>
          <p:nvPr/>
        </p:nvSpPr>
        <p:spPr>
          <a:xfrm>
            <a:off x="446700" y="1129775"/>
            <a:ext cx="7432200" cy="3938700"/>
          </a:xfrm>
          <a:prstGeom prst="rect">
            <a:avLst/>
          </a:prstGeom>
          <a:noFill/>
          <a:ln>
            <a:noFill/>
          </a:ln>
        </p:spPr>
        <p:txBody>
          <a:bodyPr spcFirstLastPara="1" wrap="square" lIns="0" tIns="0" rIns="0" bIns="0" anchor="t" anchorCtr="0">
            <a:noAutofit/>
          </a:bodyPr>
          <a:lstStyle/>
          <a:p>
            <a:pPr marL="457200" lvl="0" indent="-311150" algn="l" rtl="0">
              <a:lnSpc>
                <a:spcPct val="115000"/>
              </a:lnSpc>
              <a:spcBef>
                <a:spcPts val="0"/>
              </a:spcBef>
              <a:spcAft>
                <a:spcPts val="0"/>
              </a:spcAft>
              <a:buClr>
                <a:schemeClr val="accent1"/>
              </a:buClr>
              <a:buSzPts val="1300"/>
              <a:buChar char="●"/>
            </a:pPr>
            <a:r>
              <a:rPr lang="en" sz="1300" b="1">
                <a:solidFill>
                  <a:schemeClr val="accent1"/>
                </a:solidFill>
                <a:latin typeface="Comfortaa"/>
                <a:ea typeface="Comfortaa"/>
                <a:cs typeface="Comfortaa"/>
                <a:sym typeface="Comfortaa"/>
              </a:rPr>
              <a:t>Polenska kijavica je alergijsko oboljenje sluznice, praćena je i upalnim oboljenjem sluznice očiju. </a:t>
            </a:r>
            <a:endParaRPr sz="13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300" b="1">
              <a:solidFill>
                <a:schemeClr val="accent1"/>
              </a:solidFill>
              <a:latin typeface="Comfortaa"/>
              <a:ea typeface="Comfortaa"/>
              <a:cs typeface="Comfortaa"/>
              <a:sym typeface="Comfortaa"/>
            </a:endParaRPr>
          </a:p>
          <a:p>
            <a:pPr marL="457200" lvl="0" indent="-311150" algn="l" rtl="0">
              <a:lnSpc>
                <a:spcPct val="115000"/>
              </a:lnSpc>
              <a:spcBef>
                <a:spcPts val="0"/>
              </a:spcBef>
              <a:spcAft>
                <a:spcPts val="0"/>
              </a:spcAft>
              <a:buClr>
                <a:schemeClr val="accent1"/>
              </a:buClr>
              <a:buSzPts val="1300"/>
              <a:buChar char="●"/>
            </a:pPr>
            <a:r>
              <a:rPr lang="en" sz="1300" b="1">
                <a:solidFill>
                  <a:schemeClr val="accent1"/>
                </a:solidFill>
                <a:latin typeface="Comfortaa"/>
                <a:ea typeface="Comfortaa"/>
                <a:cs typeface="Comfortaa"/>
                <a:sym typeface="Comfortaa"/>
              </a:rPr>
              <a:t>Uzrokovana je preosjetljivošću na strane bjelančevine najčešće na polen, travu, dlake, perje</a:t>
            </a:r>
            <a:endParaRPr sz="1300" b="1">
              <a:solidFill>
                <a:schemeClr val="accent1"/>
              </a:solidFill>
              <a:latin typeface="Comfortaa"/>
              <a:ea typeface="Comfortaa"/>
              <a:cs typeface="Comfortaa"/>
              <a:sym typeface="Comfortaa"/>
            </a:endParaRPr>
          </a:p>
          <a:p>
            <a:pPr marL="0" lvl="0" indent="0" algn="l" rtl="0">
              <a:lnSpc>
                <a:spcPct val="115000"/>
              </a:lnSpc>
              <a:spcBef>
                <a:spcPts val="0"/>
              </a:spcBef>
              <a:spcAft>
                <a:spcPts val="0"/>
              </a:spcAft>
              <a:buNone/>
            </a:pPr>
            <a:endParaRPr sz="1300" b="1">
              <a:solidFill>
                <a:schemeClr val="accent1"/>
              </a:solidFill>
              <a:latin typeface="Comfortaa"/>
              <a:ea typeface="Comfortaa"/>
              <a:cs typeface="Comfortaa"/>
              <a:sym typeface="Comfortaa"/>
            </a:endParaRPr>
          </a:p>
          <a:p>
            <a:pPr marL="457200" lvl="0" indent="-311150" algn="l" rtl="0">
              <a:lnSpc>
                <a:spcPct val="115000"/>
              </a:lnSpc>
              <a:spcBef>
                <a:spcPts val="0"/>
              </a:spcBef>
              <a:spcAft>
                <a:spcPts val="0"/>
              </a:spcAft>
              <a:buClr>
                <a:schemeClr val="accent1"/>
              </a:buClr>
              <a:buSzPts val="1300"/>
              <a:buChar char="●"/>
            </a:pPr>
            <a:r>
              <a:rPr lang="en" sz="1300" b="1">
                <a:solidFill>
                  <a:schemeClr val="accent1"/>
                </a:solidFill>
                <a:latin typeface="Comfortaa"/>
                <a:ea typeface="Comfortaa"/>
                <a:cs typeface="Comfortaa"/>
                <a:sym typeface="Comfortaa"/>
              </a:rPr>
              <a:t>Ispoljava se izrazito crvenom sluznicom nosa i konjuktiva, praćena je velikim lučenjem nosnog sekreta i suzenjem očiju. </a:t>
            </a:r>
            <a:endParaRPr sz="13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300" b="1">
              <a:solidFill>
                <a:schemeClr val="accent1"/>
              </a:solidFill>
              <a:latin typeface="Comfortaa"/>
              <a:ea typeface="Comfortaa"/>
              <a:cs typeface="Comfortaa"/>
              <a:sym typeface="Comfortaa"/>
            </a:endParaRPr>
          </a:p>
          <a:p>
            <a:pPr marL="457200" lvl="0" indent="-311150" algn="l" rtl="0">
              <a:lnSpc>
                <a:spcPct val="115000"/>
              </a:lnSpc>
              <a:spcBef>
                <a:spcPts val="0"/>
              </a:spcBef>
              <a:spcAft>
                <a:spcPts val="0"/>
              </a:spcAft>
              <a:buClr>
                <a:schemeClr val="accent1"/>
              </a:buClr>
              <a:buSzPts val="1300"/>
              <a:buChar char="●"/>
            </a:pPr>
            <a:r>
              <a:rPr lang="en" sz="1300" b="1">
                <a:solidFill>
                  <a:schemeClr val="accent1"/>
                </a:solidFill>
                <a:latin typeface="Comfortaa"/>
                <a:ea typeface="Comfortaa"/>
                <a:cs typeface="Comfortaa"/>
                <a:sym typeface="Comfortaa"/>
              </a:rPr>
              <a:t>Za ispitivanje bolesnika radi se alergotest. </a:t>
            </a:r>
            <a:endParaRPr sz="13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300" b="1">
              <a:solidFill>
                <a:schemeClr val="accent1"/>
              </a:solidFill>
              <a:latin typeface="Comfortaa"/>
              <a:ea typeface="Comfortaa"/>
              <a:cs typeface="Comfortaa"/>
              <a:sym typeface="Comfortaa"/>
            </a:endParaRPr>
          </a:p>
          <a:p>
            <a:pPr marL="457200" lvl="0" indent="-311150" algn="l" rtl="0">
              <a:lnSpc>
                <a:spcPct val="115000"/>
              </a:lnSpc>
              <a:spcBef>
                <a:spcPts val="0"/>
              </a:spcBef>
              <a:spcAft>
                <a:spcPts val="0"/>
              </a:spcAft>
              <a:buClr>
                <a:schemeClr val="accent1"/>
              </a:buClr>
              <a:buSzPts val="1300"/>
              <a:buChar char="●"/>
            </a:pPr>
            <a:r>
              <a:rPr lang="en" sz="1300" b="1">
                <a:solidFill>
                  <a:schemeClr val="accent1"/>
                </a:solidFill>
                <a:latin typeface="Comfortaa"/>
                <a:ea typeface="Comfortaa"/>
                <a:cs typeface="Comfortaa"/>
                <a:sym typeface="Comfortaa"/>
              </a:rPr>
              <a:t>Liječenje se provodi antihistaminicima i vazokonstriktornim sredstvima.</a:t>
            </a:r>
            <a:endParaRPr sz="13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300" b="1">
              <a:solidFill>
                <a:schemeClr val="accent1"/>
              </a:solidFill>
              <a:latin typeface="Comfortaa"/>
              <a:ea typeface="Comfortaa"/>
              <a:cs typeface="Comfortaa"/>
              <a:sym typeface="Comfortaa"/>
            </a:endParaRPr>
          </a:p>
          <a:p>
            <a:pPr marL="457200" lvl="0" indent="-311150" algn="l" rtl="0">
              <a:lnSpc>
                <a:spcPct val="115000"/>
              </a:lnSpc>
              <a:spcBef>
                <a:spcPts val="0"/>
              </a:spcBef>
              <a:spcAft>
                <a:spcPts val="0"/>
              </a:spcAft>
              <a:buClr>
                <a:schemeClr val="accent1"/>
              </a:buClr>
              <a:buSzPts val="1300"/>
              <a:buChar char="●"/>
            </a:pPr>
            <a:r>
              <a:rPr lang="en" sz="1300" b="1">
                <a:solidFill>
                  <a:schemeClr val="accent1"/>
                </a:solidFill>
                <a:latin typeface="Comfortaa"/>
                <a:ea typeface="Comfortaa"/>
                <a:cs typeface="Comfortaa"/>
                <a:sym typeface="Comfortaa"/>
              </a:rPr>
              <a:t> Bolesnik treba izbjegavati izlaganja alergenim</a:t>
            </a:r>
            <a:endParaRPr sz="1500" b="1">
              <a:solidFill>
                <a:schemeClr val="accent1"/>
              </a:solidFill>
              <a:latin typeface="Comfortaa"/>
              <a:ea typeface="Comfortaa"/>
              <a:cs typeface="Comfortaa"/>
              <a:sym typeface="Comforta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4"/>
        <p:cNvGrpSpPr/>
        <p:nvPr/>
      </p:nvGrpSpPr>
      <p:grpSpPr>
        <a:xfrm>
          <a:off x="0" y="0"/>
          <a:ext cx="0" cy="0"/>
          <a:chOff x="0" y="0"/>
          <a:chExt cx="0" cy="0"/>
        </a:xfrm>
      </p:grpSpPr>
      <p:sp>
        <p:nvSpPr>
          <p:cNvPr id="2355" name="Google Shape;2355;p80"/>
          <p:cNvSpPr txBox="1">
            <a:spLocks noGrp="1"/>
          </p:cNvSpPr>
          <p:nvPr>
            <p:ph type="title"/>
          </p:nvPr>
        </p:nvSpPr>
        <p:spPr>
          <a:xfrm>
            <a:off x="274475" y="349191"/>
            <a:ext cx="7767600" cy="639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a:latin typeface="Comfortaa"/>
                <a:ea typeface="Comfortaa"/>
                <a:cs typeface="Comfortaa"/>
                <a:sym typeface="Comfortaa"/>
              </a:rPr>
              <a:t>ZAPALJENJE GRKLJANA I DUŠNIKA</a:t>
            </a:r>
            <a:endParaRPr sz="3000">
              <a:latin typeface="Comfortaa"/>
              <a:ea typeface="Comfortaa"/>
              <a:cs typeface="Comfortaa"/>
              <a:sym typeface="Comfortaa"/>
            </a:endParaRPr>
          </a:p>
        </p:txBody>
      </p:sp>
      <p:sp>
        <p:nvSpPr>
          <p:cNvPr id="2356" name="Google Shape;2356;p80"/>
          <p:cNvSpPr txBox="1"/>
          <p:nvPr/>
        </p:nvSpPr>
        <p:spPr>
          <a:xfrm>
            <a:off x="587200" y="1033175"/>
            <a:ext cx="8408100" cy="367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300" b="1">
              <a:solidFill>
                <a:schemeClr val="accent1"/>
              </a:solidFill>
              <a:latin typeface="Comfortaa"/>
              <a:ea typeface="Comfortaa"/>
              <a:cs typeface="Comfortaa"/>
              <a:sym typeface="Comfortaa"/>
            </a:endParaRPr>
          </a:p>
          <a:p>
            <a:pPr marL="457200" lvl="0" indent="-311150" algn="l" rtl="0">
              <a:lnSpc>
                <a:spcPct val="115000"/>
              </a:lnSpc>
              <a:spcBef>
                <a:spcPts val="0"/>
              </a:spcBef>
              <a:spcAft>
                <a:spcPts val="0"/>
              </a:spcAft>
              <a:buClr>
                <a:schemeClr val="accent1"/>
              </a:buClr>
              <a:buSzPts val="1300"/>
              <a:buFont typeface="Comfortaa"/>
              <a:buChar char="●"/>
            </a:pPr>
            <a:r>
              <a:rPr lang="en" sz="1300" b="1">
                <a:solidFill>
                  <a:schemeClr val="accent1"/>
                </a:solidFill>
                <a:latin typeface="Comfortaa"/>
                <a:ea typeface="Comfortaa"/>
                <a:cs typeface="Comfortaa"/>
                <a:sym typeface="Comfortaa"/>
              </a:rPr>
              <a:t>Uzroci su razni virusi influence i gripa. Inkubacija traje 2-3 dana. </a:t>
            </a:r>
            <a:endParaRPr sz="13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300" b="1">
              <a:solidFill>
                <a:schemeClr val="accent1"/>
              </a:solidFill>
              <a:latin typeface="Comfortaa"/>
              <a:ea typeface="Comfortaa"/>
              <a:cs typeface="Comfortaa"/>
              <a:sym typeface="Comfortaa"/>
            </a:endParaRPr>
          </a:p>
          <a:p>
            <a:pPr marL="457200" lvl="0" indent="-311150" algn="l" rtl="0">
              <a:lnSpc>
                <a:spcPct val="115000"/>
              </a:lnSpc>
              <a:spcBef>
                <a:spcPts val="0"/>
              </a:spcBef>
              <a:spcAft>
                <a:spcPts val="0"/>
              </a:spcAft>
              <a:buClr>
                <a:schemeClr val="accent1"/>
              </a:buClr>
              <a:buSzPts val="1300"/>
              <a:buFont typeface="Comfortaa"/>
              <a:buChar char="●"/>
            </a:pPr>
            <a:r>
              <a:rPr lang="en" sz="1300" b="1">
                <a:solidFill>
                  <a:schemeClr val="accent1"/>
                </a:solidFill>
                <a:latin typeface="Comfortaa"/>
                <a:ea typeface="Comfortaa"/>
                <a:cs typeface="Comfortaa"/>
                <a:sym typeface="Comfortaa"/>
              </a:rPr>
              <a:t>Klinička slika kod djece je teška, počinje nazebom kasnije se javlja otežano i čujno disanje praćeno kašljem i cijanozom. Kod odraslih osoba se naglo ispoljava.</a:t>
            </a:r>
            <a:endParaRPr sz="13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300" b="1">
              <a:solidFill>
                <a:schemeClr val="accent1"/>
              </a:solidFill>
              <a:latin typeface="Comfortaa"/>
              <a:ea typeface="Comfortaa"/>
              <a:cs typeface="Comfortaa"/>
              <a:sym typeface="Comfortaa"/>
            </a:endParaRPr>
          </a:p>
          <a:p>
            <a:pPr marL="457200" lvl="0" indent="-311150" algn="l" rtl="0">
              <a:lnSpc>
                <a:spcPct val="115000"/>
              </a:lnSpc>
              <a:spcBef>
                <a:spcPts val="0"/>
              </a:spcBef>
              <a:spcAft>
                <a:spcPts val="0"/>
              </a:spcAft>
              <a:buClr>
                <a:schemeClr val="accent1"/>
              </a:buClr>
              <a:buSzPts val="1300"/>
              <a:buFont typeface="Comfortaa"/>
              <a:buChar char="●"/>
            </a:pPr>
            <a:r>
              <a:rPr lang="en" sz="1300" b="1">
                <a:solidFill>
                  <a:schemeClr val="accent1"/>
                </a:solidFill>
                <a:latin typeface="Comfortaa"/>
                <a:ea typeface="Comfortaa"/>
                <a:cs typeface="Comfortaa"/>
                <a:sym typeface="Comfortaa"/>
              </a:rPr>
              <a:t> Osnovni znaci bolesti su malaksalost, gubitak apetita, visoka temp., bolovi u mišićima, slab kašalj, promuklost</a:t>
            </a:r>
            <a:endParaRPr sz="1300" b="1">
              <a:solidFill>
                <a:schemeClr val="accent1"/>
              </a:solidFill>
              <a:latin typeface="Comfortaa"/>
              <a:ea typeface="Comfortaa"/>
              <a:cs typeface="Comfortaa"/>
              <a:sym typeface="Comfortaa"/>
            </a:endParaRPr>
          </a:p>
          <a:p>
            <a:pPr marL="457200" lvl="0" indent="0" algn="l" rtl="0">
              <a:lnSpc>
                <a:spcPct val="115000"/>
              </a:lnSpc>
              <a:spcBef>
                <a:spcPts val="0"/>
              </a:spcBef>
              <a:spcAft>
                <a:spcPts val="0"/>
              </a:spcAft>
              <a:buNone/>
            </a:pPr>
            <a:endParaRPr sz="1300" b="1">
              <a:solidFill>
                <a:schemeClr val="accent1"/>
              </a:solidFill>
              <a:latin typeface="Comfortaa"/>
              <a:ea typeface="Comfortaa"/>
              <a:cs typeface="Comfortaa"/>
              <a:sym typeface="Comfortaa"/>
            </a:endParaRPr>
          </a:p>
          <a:p>
            <a:pPr marL="457200" lvl="0" indent="-311150" algn="l" rtl="0">
              <a:lnSpc>
                <a:spcPct val="115000"/>
              </a:lnSpc>
              <a:spcBef>
                <a:spcPts val="0"/>
              </a:spcBef>
              <a:spcAft>
                <a:spcPts val="0"/>
              </a:spcAft>
              <a:buClr>
                <a:schemeClr val="accent1"/>
              </a:buClr>
              <a:buSzPts val="1300"/>
              <a:buFont typeface="Comfortaa"/>
              <a:buChar char="●"/>
            </a:pPr>
            <a:r>
              <a:rPr lang="en" sz="1300" b="1">
                <a:solidFill>
                  <a:schemeClr val="accent1"/>
                </a:solidFill>
                <a:latin typeface="Comfortaa"/>
                <a:ea typeface="Comfortaa"/>
                <a:cs typeface="Comfortaa"/>
                <a:sym typeface="Comfortaa"/>
              </a:rPr>
              <a:t>Najčešće komplikacije su gnojni bronhitis i pneumonija. </a:t>
            </a:r>
            <a:endParaRPr sz="1300" b="1">
              <a:solidFill>
                <a:schemeClr val="accent1"/>
              </a:solidFill>
              <a:latin typeface="Comfortaa"/>
              <a:ea typeface="Comfortaa"/>
              <a:cs typeface="Comfortaa"/>
              <a:sym typeface="Comfortaa"/>
            </a:endParaRPr>
          </a:p>
          <a:p>
            <a:pPr marL="0" lvl="0" indent="0" algn="l" rtl="0">
              <a:lnSpc>
                <a:spcPct val="115000"/>
              </a:lnSpc>
              <a:spcBef>
                <a:spcPts val="0"/>
              </a:spcBef>
              <a:spcAft>
                <a:spcPts val="0"/>
              </a:spcAft>
              <a:buNone/>
            </a:pPr>
            <a:endParaRPr sz="1300" b="1">
              <a:solidFill>
                <a:schemeClr val="accent1"/>
              </a:solidFill>
              <a:latin typeface="Comfortaa"/>
              <a:ea typeface="Comfortaa"/>
              <a:cs typeface="Comfortaa"/>
              <a:sym typeface="Comfortaa"/>
            </a:endParaRPr>
          </a:p>
          <a:p>
            <a:pPr marL="457200" lvl="0" indent="-311150" algn="l" rtl="0">
              <a:lnSpc>
                <a:spcPct val="115000"/>
              </a:lnSpc>
              <a:spcBef>
                <a:spcPts val="0"/>
              </a:spcBef>
              <a:spcAft>
                <a:spcPts val="0"/>
              </a:spcAft>
              <a:buClr>
                <a:schemeClr val="accent1"/>
              </a:buClr>
              <a:buSzPts val="1300"/>
              <a:buFont typeface="Comfortaa"/>
              <a:buChar char="●"/>
            </a:pPr>
            <a:r>
              <a:rPr lang="en" sz="1300" b="1">
                <a:solidFill>
                  <a:schemeClr val="accent1"/>
                </a:solidFill>
                <a:latin typeface="Comfortaa"/>
                <a:ea typeface="Comfortaa"/>
                <a:cs typeface="Comfortaa"/>
                <a:sym typeface="Comfortaa"/>
              </a:rPr>
              <a:t>Liječenje je simptomatsko, preporučuje se uzimanje voćnih sokova i drugih napitaka da se spriječi dehidracija. Prevencija se sprovodi vakcinacijom.</a:t>
            </a:r>
            <a:endParaRPr sz="1300" b="1">
              <a:solidFill>
                <a:schemeClr val="accent1"/>
              </a:solidFill>
              <a:latin typeface="Comfortaa"/>
              <a:ea typeface="Comfortaa"/>
              <a:cs typeface="Comfortaa"/>
              <a:sym typeface="Comfortaa"/>
            </a:endParaRPr>
          </a:p>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sp>
        <p:nvSpPr>
          <p:cNvPr id="2361" name="Google Shape;2361;p81"/>
          <p:cNvSpPr txBox="1">
            <a:spLocks noGrp="1"/>
          </p:cNvSpPr>
          <p:nvPr>
            <p:ph type="title"/>
          </p:nvPr>
        </p:nvSpPr>
        <p:spPr>
          <a:xfrm>
            <a:off x="93575" y="676216"/>
            <a:ext cx="7767600" cy="640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a:latin typeface="Comfortaa"/>
                <a:ea typeface="Comfortaa"/>
                <a:cs typeface="Comfortaa"/>
                <a:sym typeface="Comfortaa"/>
              </a:rPr>
              <a:t>BOLESTI BRONHIJA</a:t>
            </a:r>
            <a:endParaRPr sz="3000">
              <a:latin typeface="Comfortaa"/>
              <a:ea typeface="Comfortaa"/>
              <a:cs typeface="Comfortaa"/>
              <a:sym typeface="Comfortaa"/>
            </a:endParaRPr>
          </a:p>
        </p:txBody>
      </p:sp>
      <p:sp>
        <p:nvSpPr>
          <p:cNvPr id="2362" name="Google Shape;2362;p81"/>
          <p:cNvSpPr txBox="1">
            <a:spLocks noGrp="1"/>
          </p:cNvSpPr>
          <p:nvPr>
            <p:ph type="title" idx="5"/>
          </p:nvPr>
        </p:nvSpPr>
        <p:spPr>
          <a:xfrm>
            <a:off x="438488" y="2329199"/>
            <a:ext cx="2286000" cy="485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latin typeface="Comfortaa"/>
                <a:ea typeface="Comfortaa"/>
                <a:cs typeface="Comfortaa"/>
                <a:sym typeface="Comfortaa"/>
              </a:rPr>
              <a:t>BRONHITIS</a:t>
            </a:r>
            <a:endParaRPr>
              <a:latin typeface="Comfortaa"/>
              <a:ea typeface="Comfortaa"/>
              <a:cs typeface="Comfortaa"/>
              <a:sym typeface="Comfortaa"/>
            </a:endParaRPr>
          </a:p>
        </p:txBody>
      </p:sp>
      <p:sp>
        <p:nvSpPr>
          <p:cNvPr id="2363" name="Google Shape;2363;p81"/>
          <p:cNvSpPr txBox="1">
            <a:spLocks noGrp="1"/>
          </p:cNvSpPr>
          <p:nvPr>
            <p:ph type="title" idx="6"/>
          </p:nvPr>
        </p:nvSpPr>
        <p:spPr>
          <a:xfrm>
            <a:off x="3052738" y="2909399"/>
            <a:ext cx="2286000" cy="485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latin typeface="Comfortaa"/>
                <a:ea typeface="Comfortaa"/>
                <a:cs typeface="Comfortaa"/>
                <a:sym typeface="Comfortaa"/>
              </a:rPr>
              <a:t>BRONHIJALNA ASTMA</a:t>
            </a:r>
            <a:endParaRPr>
              <a:latin typeface="Comfortaa"/>
              <a:ea typeface="Comfortaa"/>
              <a:cs typeface="Comfortaa"/>
              <a:sym typeface="Comfortaa"/>
            </a:endParaRPr>
          </a:p>
        </p:txBody>
      </p:sp>
      <p:sp>
        <p:nvSpPr>
          <p:cNvPr id="2364" name="Google Shape;2364;p81"/>
          <p:cNvSpPr txBox="1">
            <a:spLocks noGrp="1"/>
          </p:cNvSpPr>
          <p:nvPr>
            <p:ph type="title" idx="7"/>
          </p:nvPr>
        </p:nvSpPr>
        <p:spPr>
          <a:xfrm>
            <a:off x="6143225" y="2168299"/>
            <a:ext cx="2286000" cy="485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latin typeface="Comfortaa"/>
                <a:ea typeface="Comfortaa"/>
                <a:cs typeface="Comfortaa"/>
                <a:sym typeface="Comfortaa"/>
              </a:rPr>
              <a:t>BRONHIEKTAZIJE</a:t>
            </a:r>
            <a:endParaRPr>
              <a:latin typeface="Comfortaa"/>
              <a:ea typeface="Comfortaa"/>
              <a:cs typeface="Comfortaa"/>
              <a:sym typeface="Comfortaa"/>
            </a:endParaRPr>
          </a:p>
        </p:txBody>
      </p:sp>
      <p:cxnSp>
        <p:nvCxnSpPr>
          <p:cNvPr id="2365" name="Google Shape;2365;p81"/>
          <p:cNvCxnSpPr/>
          <p:nvPr/>
        </p:nvCxnSpPr>
        <p:spPr>
          <a:xfrm flipH="1">
            <a:off x="1932450" y="1237100"/>
            <a:ext cx="676500" cy="1018200"/>
          </a:xfrm>
          <a:prstGeom prst="straightConnector1">
            <a:avLst/>
          </a:prstGeom>
          <a:noFill/>
          <a:ln w="28575" cap="flat" cmpd="sng">
            <a:solidFill>
              <a:schemeClr val="accent1"/>
            </a:solidFill>
            <a:prstDash val="solid"/>
            <a:round/>
            <a:headEnd type="none" w="med" len="med"/>
            <a:tailEnd type="none" w="med" len="med"/>
          </a:ln>
        </p:spPr>
      </p:cxnSp>
      <p:cxnSp>
        <p:nvCxnSpPr>
          <p:cNvPr id="2366" name="Google Shape;2366;p81"/>
          <p:cNvCxnSpPr/>
          <p:nvPr/>
        </p:nvCxnSpPr>
        <p:spPr>
          <a:xfrm>
            <a:off x="4028575" y="1237100"/>
            <a:ext cx="51900" cy="1416300"/>
          </a:xfrm>
          <a:prstGeom prst="straightConnector1">
            <a:avLst/>
          </a:prstGeom>
          <a:noFill/>
          <a:ln w="28575" cap="flat" cmpd="sng">
            <a:solidFill>
              <a:schemeClr val="accent1"/>
            </a:solidFill>
            <a:prstDash val="solid"/>
            <a:round/>
            <a:headEnd type="none" w="med" len="med"/>
            <a:tailEnd type="none" w="med" len="med"/>
          </a:ln>
        </p:spPr>
      </p:cxnSp>
      <p:cxnSp>
        <p:nvCxnSpPr>
          <p:cNvPr id="2367" name="Google Shape;2367;p81"/>
          <p:cNvCxnSpPr/>
          <p:nvPr/>
        </p:nvCxnSpPr>
        <p:spPr>
          <a:xfrm>
            <a:off x="5084050" y="1300750"/>
            <a:ext cx="1218900" cy="735900"/>
          </a:xfrm>
          <a:prstGeom prst="straightConnector1">
            <a:avLst/>
          </a:prstGeom>
          <a:noFill/>
          <a:ln w="28575" cap="flat" cmpd="sng">
            <a:solidFill>
              <a:schemeClr val="accent1"/>
            </a:solidFill>
            <a:prstDash val="solid"/>
            <a:round/>
            <a:headEnd type="none" w="med" len="med"/>
            <a:tailEnd type="none" w="med" len="med"/>
          </a:ln>
        </p:spPr>
      </p:cxnSp>
      <p:pic>
        <p:nvPicPr>
          <p:cNvPr id="2368" name="Google Shape;2368;p81"/>
          <p:cNvPicPr preferRelativeResize="0"/>
          <p:nvPr/>
        </p:nvPicPr>
        <p:blipFill>
          <a:blip r:embed="rId3">
            <a:alphaModFix/>
          </a:blip>
          <a:stretch>
            <a:fillRect/>
          </a:stretch>
        </p:blipFill>
        <p:spPr>
          <a:xfrm>
            <a:off x="6105275" y="2785050"/>
            <a:ext cx="2754250" cy="1098600"/>
          </a:xfrm>
          <a:prstGeom prst="rect">
            <a:avLst/>
          </a:prstGeom>
          <a:noFill/>
          <a:ln>
            <a:noFill/>
          </a:ln>
        </p:spPr>
      </p:pic>
      <p:pic>
        <p:nvPicPr>
          <p:cNvPr id="2369" name="Google Shape;2369;p81"/>
          <p:cNvPicPr preferRelativeResize="0"/>
          <p:nvPr/>
        </p:nvPicPr>
        <p:blipFill>
          <a:blip r:embed="rId4">
            <a:alphaModFix/>
          </a:blip>
          <a:stretch>
            <a:fillRect/>
          </a:stretch>
        </p:blipFill>
        <p:spPr>
          <a:xfrm>
            <a:off x="2918188" y="3509724"/>
            <a:ext cx="2555125" cy="1444201"/>
          </a:xfrm>
          <a:prstGeom prst="rect">
            <a:avLst/>
          </a:prstGeom>
          <a:noFill/>
          <a:ln>
            <a:noFill/>
          </a:ln>
        </p:spPr>
      </p:pic>
      <p:pic>
        <p:nvPicPr>
          <p:cNvPr id="2370" name="Google Shape;2370;p81"/>
          <p:cNvPicPr preferRelativeResize="0"/>
          <p:nvPr/>
        </p:nvPicPr>
        <p:blipFill>
          <a:blip r:embed="rId5">
            <a:alphaModFix/>
          </a:blip>
          <a:stretch>
            <a:fillRect/>
          </a:stretch>
        </p:blipFill>
        <p:spPr>
          <a:xfrm>
            <a:off x="483100" y="2888203"/>
            <a:ext cx="1803150" cy="1138150"/>
          </a:xfrm>
          <a:prstGeom prst="rect">
            <a:avLst/>
          </a:prstGeom>
          <a:noFill/>
          <a:ln>
            <a:noFill/>
          </a:ln>
        </p:spPr>
      </p:pic>
    </p:spTree>
  </p:cSld>
  <p:clrMapOvr>
    <a:masterClrMapping/>
  </p:clrMapOvr>
</p:sld>
</file>

<file path=ppt/theme/theme1.xml><?xml version="1.0" encoding="utf-8"?>
<a:theme xmlns:a="http://schemas.openxmlformats.org/drawingml/2006/main" name="Chronic Obstructive Disease by Slidesgo">
  <a:themeElements>
    <a:clrScheme name="Simple Light">
      <a:dk1>
        <a:srgbClr val="FFD6BA"/>
      </a:dk1>
      <a:lt1>
        <a:srgbClr val="8D6B94"/>
      </a:lt1>
      <a:dk2>
        <a:srgbClr val="561D25"/>
      </a:dk2>
      <a:lt2>
        <a:srgbClr val="FAF9F9"/>
      </a:lt2>
      <a:accent1>
        <a:srgbClr val="3A0CA3"/>
      </a:accent1>
      <a:accent2>
        <a:srgbClr val="4361EE"/>
      </a:accent2>
      <a:accent3>
        <a:srgbClr val="4CC9F0"/>
      </a:accent3>
      <a:accent4>
        <a:srgbClr val="D9D9D9"/>
      </a:accent4>
      <a:accent5>
        <a:srgbClr val="758BFD"/>
      </a:accent5>
      <a:accent6>
        <a:srgbClr val="758BFD"/>
      </a:accent6>
      <a:hlink>
        <a:srgbClr val="3A0C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ronic Obstructive Disease by Slidesgo">
  <a:themeElements>
    <a:clrScheme name="Simple Light">
      <a:dk1>
        <a:srgbClr val="FFD6BA"/>
      </a:dk1>
      <a:lt1>
        <a:srgbClr val="8D6B94"/>
      </a:lt1>
      <a:dk2>
        <a:srgbClr val="561D25"/>
      </a:dk2>
      <a:lt2>
        <a:srgbClr val="FAF9F9"/>
      </a:lt2>
      <a:accent1>
        <a:srgbClr val="3A0CA3"/>
      </a:accent1>
      <a:accent2>
        <a:srgbClr val="4361EE"/>
      </a:accent2>
      <a:accent3>
        <a:srgbClr val="4CC9F0"/>
      </a:accent3>
      <a:accent4>
        <a:srgbClr val="D9D9D9"/>
      </a:accent4>
      <a:accent5>
        <a:srgbClr val="758BFD"/>
      </a:accent5>
      <a:accent6>
        <a:srgbClr val="758BFD"/>
      </a:accent6>
      <a:hlink>
        <a:srgbClr val="3A0C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2394</Words>
  <Application>Microsoft Office PowerPoint</Application>
  <PresentationFormat>On-screen Show (16:9)</PresentationFormat>
  <Paragraphs>232</Paragraphs>
  <Slides>43</Slides>
  <Notes>43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43</vt:i4>
      </vt:variant>
    </vt:vector>
  </HeadingPairs>
  <TitlesOfParts>
    <vt:vector size="53" baseType="lpstr">
      <vt:lpstr>Livvic</vt:lpstr>
      <vt:lpstr>Arial</vt:lpstr>
      <vt:lpstr>Times New Roman</vt:lpstr>
      <vt:lpstr>Open Sans</vt:lpstr>
      <vt:lpstr>Roboto Condensed Light</vt:lpstr>
      <vt:lpstr>Calibri</vt:lpstr>
      <vt:lpstr>Comfortaa</vt:lpstr>
      <vt:lpstr>Teko</vt:lpstr>
      <vt:lpstr>Chronic Obstructive Disease by Slidesgo</vt:lpstr>
      <vt:lpstr>Chronic Obstructive Disease by Slidesgo</vt:lpstr>
      <vt:lpstr>RESPIRATORNI SISTEM </vt:lpstr>
      <vt:lpstr>SADRŽAJ</vt:lpstr>
      <vt:lpstr>UVOD</vt:lpstr>
      <vt:lpstr>PowerPoint Presentation</vt:lpstr>
      <vt:lpstr>BOLESTI ORGANA  ZA DISANJE</vt:lpstr>
      <vt:lpstr>Najčešće su upalne prirode i javljaju se u vidu influence ili nazeba.  Uzročnici su virusi i prenose se kapljičnim putem.  U ovu grupu spadaju:               - Polenska kijavica ili rinitis alergica               - Zapaljenje grkljana i dušnika </vt:lpstr>
      <vt:lpstr>POLENSKA KIJAVICA</vt:lpstr>
      <vt:lpstr>ZAPALJENJE GRKLJANA I DUŠNIKA</vt:lpstr>
      <vt:lpstr>BOLESTI BRONHIJA</vt:lpstr>
      <vt:lpstr>BRONHITIS</vt:lpstr>
      <vt:lpstr>PowerPoint Presentation</vt:lpstr>
      <vt:lpstr>BRONHIJALNA ASTMA</vt:lpstr>
      <vt:lpstr>PowerPoint Presentation</vt:lpstr>
      <vt:lpstr>BRONHIEKTAZIJE</vt:lpstr>
      <vt:lpstr>BOLESTI PLUĆA</vt:lpstr>
      <vt:lpstr>PNEUMONIA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Kašljete li već dugo? Iskašljavate li prilikom kašljanja? Imate li često osjećaj nedostatka zraka?  Jeste li stariji od četrdeset godina? Jeste li aktivni pušač ili bivši pušač? Ako osoba odgovori s DA na tri i više pitanja, sljedeći korak je ispitivanje plućne funkcije ili spirometrija, koja je „zlatni standard" u ranom otkrivanju HOPB-a.   Svjetski dan borbe protiv HOPB obilježava se 19. novembra</vt:lpstr>
      <vt:lpstr>SPIROMETRIJA</vt:lpstr>
      <vt:lpstr>PowerPoint Presentation</vt:lpstr>
      <vt:lpstr>PowerPoint Presentation</vt:lpstr>
      <vt:lpstr>Prilikom naručivanja pacijenta na spirometriju ljekar ga treba uputiti da dođe na pretragu u udobnoj odjeći koja ga neće stezati. Poželjno je ne jesti 2 sata prije pretrage, ne izvoditi teške treninge 30 minuta prije, a konzumacija alkohola zabranjena je dva do četiri sata prije testiranja. Pušenje je zabranjeno 30 minuta prije, iako bi bilo poželjno ne pušiti 24 sata prije pretrage. Prije izvođenja spirometrije bilo bi dobro da pacijent pričeka u čekaonici 10-15 minuta i za to vrijeme mirno diše. Ljekar će upozoriti pacijente da ne smiju uzimati terapiju prije testiranja i to: kratkodjelujuće bronhodilatatore 6-8 sati prije testiranja dugodjelujuće bronhodilatatore 12 sati prije testiranja tiotropij, indakaterol, glikopironij i teofilin 24 sata prije testiranja </vt:lpstr>
      <vt:lpstr>Normalne vrijednosti parametara ventilacije su:  vitalni kapacitet (VC) ili forsirani vitalni kapacitet (FVC) iznad 80 % forsirani ekspiracijski volumen u prvoj sekundi (FEV1) iznad 70-80 % Tiffenauov indeks (FEV1/FVC max x100) 70-75 % vršni protok izdaha (PEF) kod kojeg je smanjenje za &gt;40 % patološki nalaz MEF 75 %, MEF 50 %, MEF 25 % gdje promjene ukazuju na oštećenje malih dišnih putova. Ovaj dio spirometrijskog nalaza ne ovisi o volji i suradnji pacijenta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RESPIRATORNI SISTEM </dc:title>
  <dc:creator>ASUS</dc:creator>
  <cp:lastModifiedBy>dzenan pleho</cp:lastModifiedBy>
  <cp:revision>2</cp:revision>
  <dcterms:modified xsi:type="dcterms:W3CDTF">2020-11-18T10:55:03Z</dcterms:modified>
</cp:coreProperties>
</file>